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20104100" cy="11309350"/>
  <p:notesSz cx="20104100" cy="11309350"/>
  <p:embeddedFontLst>
    <p:embeddedFont>
      <p:font typeface="Montserrat" panose="00000500000000000000" pitchFamily="2" charset="-52"/>
      <p:regular r:id="rId27"/>
      <p:bold r:id="rId28"/>
    </p:embeddedFont>
    <p:embeddedFont>
      <p:font typeface="Montserrat ExtraBold" panose="00000900000000000000" pitchFamily="2" charset="-52"/>
      <p:bold r:id="rId29"/>
    </p:embeddedFont>
    <p:embeddedFont>
      <p:font typeface="Montserrat SemiBold" panose="00000700000000000000" pitchFamily="2" charset="-52"/>
      <p:bold r:id="rId30"/>
    </p:embeddedFont>
    <p:embeddedFont>
      <p:font typeface="Montserrat Medium" panose="00000600000000000000" pitchFamily="2" charset="-52"/>
      <p:regular r:id="rId31"/>
    </p:embeddedFont>
    <p:embeddedFont>
      <p:font typeface="Montserrat Light" panose="00000400000000000000" pitchFamily="2" charset="-52"/>
      <p:regular r:id="rId3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200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0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2511" y="1189140"/>
            <a:ext cx="935354" cy="417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1256" y="2927976"/>
            <a:ext cx="1860158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happygifts.ru/catalog/promo_odezhda/futbolki/muzhskie_1078/thclothes_3657/futbolka_muzhskaya_ankara_190_articul_351002/color_svetlo-zeleny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karandashi/karandash_chernografitnyy_trekhgrannyy_trinity_articul_32832/color_zelenyy/" TargetMode="External"/><Relationship Id="rId13" Type="http://schemas.openxmlformats.org/officeDocument/2006/relationships/hyperlink" Target="https://happygifts.ru/catalog/sumki/sumki_kholodilniki/termosumka_fresh_seryy_melanzh_39_x_25_x_16_sm_poliester_300d_articul_4325/color_seryy/" TargetMode="External"/><Relationship Id="rId3" Type="http://schemas.openxmlformats.org/officeDocument/2006/relationships/image" Target="../media/image59.png"/><Relationship Id="rId7" Type="http://schemas.openxmlformats.org/officeDocument/2006/relationships/hyperlink" Target="https://happygifts.ru/catalog/notebooks/y_note/sketchbuki_3597/promo_bloknot_block_articul_33900/color_bezhevyy/" TargetMode="External"/><Relationship Id="rId12" Type="http://schemas.openxmlformats.org/officeDocument/2006/relationships/image" Target="../media/image2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62.jpeg"/><Relationship Id="rId5" Type="http://schemas.openxmlformats.org/officeDocument/2006/relationships/image" Target="../media/image15.png"/><Relationship Id="rId10" Type="http://schemas.openxmlformats.org/officeDocument/2006/relationships/image" Target="../media/image61.jpeg"/><Relationship Id="rId4" Type="http://schemas.openxmlformats.org/officeDocument/2006/relationships/image" Target="../media/image14.png"/><Relationship Id="rId9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5.jpeg"/><Relationship Id="rId3" Type="http://schemas.openxmlformats.org/officeDocument/2006/relationships/image" Target="../media/image63.jpg"/><Relationship Id="rId7" Type="http://schemas.openxmlformats.org/officeDocument/2006/relationships/image" Target="../media/image10.png"/><Relationship Id="rId12" Type="http://schemas.openxmlformats.org/officeDocument/2006/relationships/hyperlink" Target="https://happygifts.ru/catalog/promo_odezhda/panamy/panama_ghibli_tyemno_seryychyernyy_100_neylon_podkaldka_100_poliester_120_gm2_articul_25514/color_temno-seryy,_chernyy/" TargetMode="External"/><Relationship Id="rId2" Type="http://schemas.openxmlformats.org/officeDocument/2006/relationships/image" Target="../media/image20.png"/><Relationship Id="rId16" Type="http://schemas.openxmlformats.org/officeDocument/2006/relationships/hyperlink" Target="https://happygifts.ru/catalog/sumki/ryukzaki/ryukzak_vodostoykiy_slim_chyernyy_45kh30kh6_sm_tkan_verkha_100_poliester_1680_d_articul_9293/color_cherny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hyperlink" Target="https://happygifts.ru/catalog/sumki/sumki_kholodilniki/termosumka_lunch_seryy_25_x_21_x_17_sm_poliester_600d_articul_9296/color_temno-siniy/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67.jpeg"/><Relationship Id="rId10" Type="http://schemas.openxmlformats.org/officeDocument/2006/relationships/image" Target="../media/image19.png"/><Relationship Id="rId4" Type="http://schemas.openxmlformats.org/officeDocument/2006/relationships/image" Target="../media/image64.png"/><Relationship Id="rId9" Type="http://schemas.openxmlformats.org/officeDocument/2006/relationships/image" Target="../media/image14.png"/><Relationship Id="rId1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aksessuary_electronika/komplekt_aksessuarov_smartkit_dlya_mobilnogo_telefona_plastik_chernyy_articul_39200/color_chernyy/" TargetMode="External"/><Relationship Id="rId3" Type="http://schemas.openxmlformats.org/officeDocument/2006/relationships/image" Target="../media/image69.png"/><Relationship Id="rId7" Type="http://schemas.openxmlformats.org/officeDocument/2006/relationships/hyperlink" Target="https://happygifts.ru/catalog/elektronika/aksessuary_electronika/kabel_coil_magnitnyy_dlya_zaryadki_i_peredachi_dannykh_100vt_480mbs_neylonovaya_opletka_chernyy_articul_19345/color_chernyy/" TargetMode="External"/><Relationship Id="rId12" Type="http://schemas.openxmlformats.org/officeDocument/2006/relationships/hyperlink" Target="https://happygifts.ru/catalog/elektronika/universalnye_akkumulyatory/universalnyy_akkumulyator_omg_wave_10_10000_mach_belyy_14_9kh67kh1_6_sm_articul_37172/color_seryy/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72.jpeg"/><Relationship Id="rId5" Type="http://schemas.openxmlformats.org/officeDocument/2006/relationships/image" Target="../media/image15.png"/><Relationship Id="rId10" Type="http://schemas.openxmlformats.org/officeDocument/2006/relationships/image" Target="../media/image71.jpeg"/><Relationship Id="rId4" Type="http://schemas.openxmlformats.org/officeDocument/2006/relationships/image" Target="../media/image10.png"/><Relationship Id="rId9" Type="http://schemas.openxmlformats.org/officeDocument/2006/relationships/image" Target="../media/image7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5.jpeg"/><Relationship Id="rId3" Type="http://schemas.openxmlformats.org/officeDocument/2006/relationships/image" Target="../media/image74.png"/><Relationship Id="rId7" Type="http://schemas.openxmlformats.org/officeDocument/2006/relationships/image" Target="../media/image20.png"/><Relationship Id="rId12" Type="http://schemas.openxmlformats.org/officeDocument/2006/relationships/hyperlink" Target="https://happygifts.ru/catalog/puteshestvie_i_otdykh/pledy/pled_dlya_piknika_rest_zhyeltyy_115_kh_140_sm_dvukhstoronniy_material_flis_150_grm2_oksford_210_t_articul_2407/color_siniy/" TargetMode="External"/><Relationship Id="rId2" Type="http://schemas.openxmlformats.org/officeDocument/2006/relationships/image" Target="../media/image73.jpg"/><Relationship Id="rId16" Type="http://schemas.openxmlformats.org/officeDocument/2006/relationships/hyperlink" Target="https://happygifts.ru/catalog/posuda/butylki_dlya_vody/butylka_dlya_vody_balance_600_ml_articul_53002/color_sini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hyperlink" Target="https://happygifts.ru/catalog/posuda/termosy/termos_soft_500_ml_articul_3516/color_chernyy/" TargetMode="External"/><Relationship Id="rId5" Type="http://schemas.openxmlformats.org/officeDocument/2006/relationships/image" Target="../media/image14.png"/><Relationship Id="rId15" Type="http://schemas.openxmlformats.org/officeDocument/2006/relationships/image" Target="../media/image77.jpe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15.png"/><Relationship Id="rId1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81.jpeg"/><Relationship Id="rId3" Type="http://schemas.openxmlformats.org/officeDocument/2006/relationships/image" Target="../media/image78.jpg"/><Relationship Id="rId7" Type="http://schemas.openxmlformats.org/officeDocument/2006/relationships/image" Target="../media/image14.png"/><Relationship Id="rId12" Type="http://schemas.openxmlformats.org/officeDocument/2006/relationships/image" Target="../media/image8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hyperlink" Target="https://happygifts.ru/catalog/promo_odezhda/panamy/merchtex_4340/khlopkovaya_panama_brim_250_articul_8303/color_neokrashennyy/" TargetMode="External"/><Relationship Id="rId5" Type="http://schemas.openxmlformats.org/officeDocument/2006/relationships/image" Target="../media/image15.png"/><Relationship Id="rId15" Type="http://schemas.openxmlformats.org/officeDocument/2006/relationships/hyperlink" Target="https://happygifts.ru/catalog/promo_odezhda/futbolki/muzhskie_1078/merchtex_4335/futbolka_uniseks_oversayz_libra_220_articul_52104/color_izumrudnyy/" TargetMode="External"/><Relationship Id="rId10" Type="http://schemas.openxmlformats.org/officeDocument/2006/relationships/hyperlink" Target="https://happygifts.ru/catalog/sumki/sumki_kholodilniki/termosumka_felt_34_x_22_x_15_sm_voylok_100_polyester_peva_articul_2462/color_seryy_melanzh/" TargetMode="External"/><Relationship Id="rId4" Type="http://schemas.openxmlformats.org/officeDocument/2006/relationships/image" Target="../media/image79.png"/><Relationship Id="rId9" Type="http://schemas.openxmlformats.org/officeDocument/2006/relationships/image" Target="../media/image20.png"/><Relationship Id="rId14" Type="http://schemas.openxmlformats.org/officeDocument/2006/relationships/image" Target="../media/image8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dlya_pokupok/sumka_dlya_pokupok_iz_khlopka_eco_articul_16102/color_temno-siniy/" TargetMode="External"/><Relationship Id="rId3" Type="http://schemas.openxmlformats.org/officeDocument/2006/relationships/image" Target="../media/image83.jpg"/><Relationship Id="rId7" Type="http://schemas.openxmlformats.org/officeDocument/2006/relationships/hyperlink" Target="https://happygifts.ru/catalog/promo_odezhda/futbolki/muzhskie_1078/merchtex_4335/futbolka_uniseks_oversayz_libra_220_articul_52104/color_izumrudnyy/" TargetMode="External"/><Relationship Id="rId12" Type="http://schemas.openxmlformats.org/officeDocument/2006/relationships/hyperlink" Target="https://happygifts.ru/catalog/promo_odezhda/beysbolki/atlantis_1329/beysbolka_rapper_cotton_s_5_klinev_plastikovaya_zastyezhka_280_articul_254179_s/color_belyy,_krasnyy,_siniy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87.jpeg"/><Relationship Id="rId5" Type="http://schemas.openxmlformats.org/officeDocument/2006/relationships/image" Target="../media/image15.png"/><Relationship Id="rId10" Type="http://schemas.openxmlformats.org/officeDocument/2006/relationships/image" Target="../media/image86.jpeg"/><Relationship Id="rId4" Type="http://schemas.openxmlformats.org/officeDocument/2006/relationships/image" Target="../media/image84.png"/><Relationship Id="rId9" Type="http://schemas.openxmlformats.org/officeDocument/2006/relationships/image" Target="../media/image8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kholodilniki/termosumka_eat_seryy_melanzh_24_x_21_x_12_sm_poliester_300d_articul_9298/color_chernyy/" TargetMode="External"/><Relationship Id="rId13" Type="http://schemas.openxmlformats.org/officeDocument/2006/relationships/hyperlink" Target="https://happygifts.ru/catalog/promo_odezhda/tolstovki/muzhskie_1103/merchtex_3671/tolstovka_oversayz_mohito_280_articul_52105/color_chernyy/" TargetMode="External"/><Relationship Id="rId3" Type="http://schemas.openxmlformats.org/officeDocument/2006/relationships/image" Target="../media/image88.jpg"/><Relationship Id="rId7" Type="http://schemas.openxmlformats.org/officeDocument/2006/relationships/image" Target="../media/image14.png"/><Relationship Id="rId12" Type="http://schemas.openxmlformats.org/officeDocument/2006/relationships/hyperlink" Target="https://happygifts.ru/catalog/posuda/termosy/termos_henry_articul_5804/color_serebristyy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92.jpeg"/><Relationship Id="rId5" Type="http://schemas.openxmlformats.org/officeDocument/2006/relationships/image" Target="../media/image15.png"/><Relationship Id="rId10" Type="http://schemas.openxmlformats.org/officeDocument/2006/relationships/image" Target="../media/image91.jpeg"/><Relationship Id="rId4" Type="http://schemas.openxmlformats.org/officeDocument/2006/relationships/image" Target="../media/image89.png"/><Relationship Id="rId9" Type="http://schemas.openxmlformats.org/officeDocument/2006/relationships/image" Target="../media/image9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97.jpe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12" Type="http://schemas.openxmlformats.org/officeDocument/2006/relationships/image" Target="../media/image9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hyperlink" Target="https://happygifts.ru/catalog/sumki/ryukzaki/ryukzak_vodostoykiy_disco_belyy_38_x_28_x12_sm_100_poliester_600d_articul_199012/color_oranzhevyy/" TargetMode="External"/><Relationship Id="rId4" Type="http://schemas.openxmlformats.org/officeDocument/2006/relationships/image" Target="../media/image93.png"/><Relationship Id="rId9" Type="http://schemas.openxmlformats.org/officeDocument/2006/relationships/hyperlink" Target="https://happygifts.ru/catalog/posuda/butylki_dlya_vody/butylka_dlya_vody_flask_800_ml_articul_1113/color_siniy/" TargetMode="External"/><Relationship Id="rId14" Type="http://schemas.openxmlformats.org/officeDocument/2006/relationships/hyperlink" Target="https://happygifts.ru/catalog/promo_odezhda/beysbolki/merchtex_4341/beysbolka_fortuna_5_klinev_zastezhka_na_lipuchke_articul_50501/color_zheltyy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02.jpeg"/><Relationship Id="rId3" Type="http://schemas.openxmlformats.org/officeDocument/2006/relationships/image" Target="../media/image98.jpg"/><Relationship Id="rId7" Type="http://schemas.openxmlformats.org/officeDocument/2006/relationships/image" Target="../media/image23.png"/><Relationship Id="rId12" Type="http://schemas.openxmlformats.org/officeDocument/2006/relationships/image" Target="../media/image10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00.jpeg"/><Relationship Id="rId5" Type="http://schemas.openxmlformats.org/officeDocument/2006/relationships/image" Target="../media/image49.png"/><Relationship Id="rId10" Type="http://schemas.openxmlformats.org/officeDocument/2006/relationships/hyperlink" Target="https://happygifts.ru/catalog/notebooks/y_note/sketchbuki_3597/sketchbuk_akvarel_ii_articul_33904/color_bezhevyy/" TargetMode="External"/><Relationship Id="rId4" Type="http://schemas.openxmlformats.org/officeDocument/2006/relationships/image" Target="../media/image99.png"/><Relationship Id="rId9" Type="http://schemas.openxmlformats.org/officeDocument/2006/relationships/hyperlink" Target="https://happygifts.ru/catalog/ruchki_i_karandashi/metallicheskie_ruchki_b1/ruchka_sharikovaya_factor_articul_40392/color_oranzhevyy,_seryy/" TargetMode="External"/><Relationship Id="rId14" Type="http://schemas.openxmlformats.org/officeDocument/2006/relationships/hyperlink" Target="602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07.jpeg"/><Relationship Id="rId3" Type="http://schemas.openxmlformats.org/officeDocument/2006/relationships/image" Target="../media/image103.jpg"/><Relationship Id="rId7" Type="http://schemas.openxmlformats.org/officeDocument/2006/relationships/image" Target="../media/image15.png"/><Relationship Id="rId12" Type="http://schemas.openxmlformats.org/officeDocument/2006/relationships/image" Target="../media/image10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05.jpeg"/><Relationship Id="rId5" Type="http://schemas.openxmlformats.org/officeDocument/2006/relationships/image" Target="../media/image49.png"/><Relationship Id="rId10" Type="http://schemas.openxmlformats.org/officeDocument/2006/relationships/hyperlink" Target="https://happygifts.ru/catalog/notebooks/enote/ezhednevniki_nedatirovannye_1370/ezhednevnik_nedatirovannyy_tony_format_a5_articul_24710/color_temno-zelyenyy/" TargetMode="External"/><Relationship Id="rId4" Type="http://schemas.openxmlformats.org/officeDocument/2006/relationships/image" Target="../media/image104.png"/><Relationship Id="rId9" Type="http://schemas.openxmlformats.org/officeDocument/2006/relationships/hyperlink" Target="https://happygifts.ru/catalog/posuda/termokruzhki/termokruzhka_ergo_350ml_articul_32905/color_belyy/" TargetMode="External"/><Relationship Id="rId14" Type="http://schemas.openxmlformats.org/officeDocument/2006/relationships/hyperlink" Target="https://happygifts.ru/catalog/ruchki_i_karandashi/ruchki_iz_ekologichnykh_materialov/ruchka_sharikovaya_n16_rpet_plastik_articul_38016/color_zelenyy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basic_350_ml_articul_54001/color_belyy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12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7.jpeg"/><Relationship Id="rId5" Type="http://schemas.openxmlformats.org/officeDocument/2006/relationships/image" Target="../media/image13.png"/><Relationship Id="rId15" Type="http://schemas.openxmlformats.org/officeDocument/2006/relationships/hyperlink" Target="https://happygifts.ru/catalog/notebooks/thinkme_delovye_bloknoty/biznes_bloknot_combi_130_210_mm_belo_zelenyy_kremovyy_forzats_gibkaya_oblozhka_v_kletkunelin_articul_21219/color_belyy,_oranzhevyy/" TargetMode="External"/><Relationship Id="rId10" Type="http://schemas.openxmlformats.org/officeDocument/2006/relationships/image" Target="../media/image16.jpeg"/><Relationship Id="rId4" Type="http://schemas.openxmlformats.org/officeDocument/2006/relationships/image" Target="../media/image12.png"/><Relationship Id="rId9" Type="http://schemas.openxmlformats.org/officeDocument/2006/relationships/hyperlink" Target="https://happygifts.ru/catalog/sumki/ryukzaki/ryukzak_vodonepronitsaemyy_shop_belyy_42_kh_39_kh_13_sm_100_poliuretan_articul_199015/color_temno-siniy/" TargetMode="External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can_300ml_articul_7254/color_krasnyy/" TargetMode="External"/><Relationship Id="rId3" Type="http://schemas.openxmlformats.org/officeDocument/2006/relationships/image" Target="../media/image109.png"/><Relationship Id="rId7" Type="http://schemas.openxmlformats.org/officeDocument/2006/relationships/hyperlink" Target="https://happygifts.ru/catalog/promo_odezhda/vetrovki_kurtki_zhilety/muzhskie_1108/merchtex_4065/vetrovka_uniseks_colin_articul_52103/color_temno-seryy/" TargetMode="External"/><Relationship Id="rId12" Type="http://schemas.openxmlformats.org/officeDocument/2006/relationships/hyperlink" Target="https://happygifts.ru/catalog/zonty/zonty_trosti/zont_trost_reflect_mekhanicheskiy_eponzh_chyernyy_so_svetootrazhayushchey_okantovkoy_v_chekhle_s_ruch_articul_16817/color_chernyy/" TargetMode="External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12.jpeg"/><Relationship Id="rId5" Type="http://schemas.openxmlformats.org/officeDocument/2006/relationships/image" Target="../media/image15.png"/><Relationship Id="rId10" Type="http://schemas.openxmlformats.org/officeDocument/2006/relationships/image" Target="../media/image111.png"/><Relationship Id="rId4" Type="http://schemas.openxmlformats.org/officeDocument/2006/relationships/image" Target="../media/image14.png"/><Relationship Id="rId9" Type="http://schemas.openxmlformats.org/officeDocument/2006/relationships/image" Target="../media/image11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kholodilniki/termoryukzak_put_39_x_27_x_18_sm_poliester_300d_peva_seryy_melanzh_articul_9289/color_seryy_melanzh/" TargetMode="External"/><Relationship Id="rId3" Type="http://schemas.openxmlformats.org/officeDocument/2006/relationships/image" Target="../media/image113.png"/><Relationship Id="rId7" Type="http://schemas.openxmlformats.org/officeDocument/2006/relationships/hyperlink" Target="https://happygifts.ru/catalog/puteshestvie_i_otdykh/pledy/pled_dlya_piknika_rest_zhyeltyy_115_kh_140_sm_dvukhstoronniy_material_flis_150_grm2_oksford_210_t_articul_2407/color_siniy/" TargetMode="External"/><Relationship Id="rId12" Type="http://schemas.openxmlformats.org/officeDocument/2006/relationships/hyperlink" Target="https://happygifts.ru/catalog/posuda/butylki_dlya_vody/butylka_dlya_vody_distiller_500ml_articul_7251/color_chernyy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17.jpeg"/><Relationship Id="rId5" Type="http://schemas.openxmlformats.org/officeDocument/2006/relationships/image" Target="../media/image15.png"/><Relationship Id="rId10" Type="http://schemas.openxmlformats.org/officeDocument/2006/relationships/image" Target="../media/image116.jpeg"/><Relationship Id="rId4" Type="http://schemas.openxmlformats.org/officeDocument/2006/relationships/image" Target="../media/image114.png"/><Relationship Id="rId9" Type="http://schemas.openxmlformats.org/officeDocument/2006/relationships/image" Target="../media/image11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9.png"/><Relationship Id="rId7" Type="http://schemas.openxmlformats.org/officeDocument/2006/relationships/hyperlink" Target="https://happygifts.ru/catalog/elektronika/universalnye_akkumulyatory/universalnyy_akkumulyator_omg_rib_10_10000_mach_belyy_13_5kh68kh1_5_sm_articul_37170/color_belyy/" TargetMode="External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ruchki_i_karandashi/plastikovye_ruchki/ruchka_sharikovaya_n16_soft_touch_articul_38019/color_chernyy/" TargetMode="External"/><Relationship Id="rId11" Type="http://schemas.openxmlformats.org/officeDocument/2006/relationships/hyperlink" Target="https://happygifts.ru/catalog/notebooks/thinkme_delovye_bloknoty/biznes_bloknot_a5_flippy_goluboy_tverdaya_oblozhka_v_lineyku_articul_21230/color_oranzhevyy/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122.jpeg"/><Relationship Id="rId4" Type="http://schemas.openxmlformats.org/officeDocument/2006/relationships/image" Target="../media/image15.png"/><Relationship Id="rId9" Type="http://schemas.openxmlformats.org/officeDocument/2006/relationships/image" Target="../media/image12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3.png"/><Relationship Id="rId7" Type="http://schemas.openxmlformats.org/officeDocument/2006/relationships/hyperlink" Target="https://happygifts.ru/catalog/promo_odezhda/futbolki/muzhskie_1078/thclothes_3657/futbolka_muzhskaya_luanda_150_articul_351000/color_belyy/" TargetMode="External"/><Relationship Id="rId12" Type="http://schemas.openxmlformats.org/officeDocument/2006/relationships/hyperlink" Target="https://happygifts.ru/catalog/sumki/ryukzaki/ryukzak_meshok_shift_belyy_36_41_sm_poliester_210d_articul_9287/color_belyy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hyperlink" Target="https://happygifts.ru/catalog/promo_odezhda/beysbolki/atlantis_1329/beysbolka_pilot_piping_sandwich_s_articul_25419_s/color_chernyy/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127.jpeg"/><Relationship Id="rId4" Type="http://schemas.openxmlformats.org/officeDocument/2006/relationships/image" Target="../media/image124.png"/><Relationship Id="rId9" Type="http://schemas.openxmlformats.org/officeDocument/2006/relationships/image" Target="../media/image12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9.png"/><Relationship Id="rId7" Type="http://schemas.openxmlformats.org/officeDocument/2006/relationships/hyperlink" Target="https://happygifts.ru/catalog/elektronika/portativnye_kolonki/portativnaya_mini_bluetooth_kolonka_sound_burger_coffee_serebristyy_articul_26532/color_siniy/" TargetMode="External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num_10_10000_mach_belyy_13_9kh69kh1_4_sm_articul_37171/color_chernyy/" TargetMode="External"/><Relationship Id="rId11" Type="http://schemas.openxmlformats.org/officeDocument/2006/relationships/hyperlink" Target="https://happygifts.ru/catalog/elektronika/portativnye_kolonki/portativnaya_mini_bluetooth_kolonka_sound_burger_roll_zoloto_articul_26535/color_chernyy/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132.png"/><Relationship Id="rId4" Type="http://schemas.openxmlformats.org/officeDocument/2006/relationships/image" Target="../media/image15.png"/><Relationship Id="rId9" Type="http://schemas.openxmlformats.org/officeDocument/2006/relationships/image" Target="../media/image13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futbolki/muzhskie_1078/thclothes_3657/futbolka_muzhskaya_ankara_190_articul_351002/color_svetlo-zelenyy/" TargetMode="External"/><Relationship Id="rId13" Type="http://schemas.openxmlformats.org/officeDocument/2006/relationships/image" Target="../media/image141.png"/><Relationship Id="rId3" Type="http://schemas.openxmlformats.org/officeDocument/2006/relationships/image" Target="../media/image134.png"/><Relationship Id="rId7" Type="http://schemas.openxmlformats.org/officeDocument/2006/relationships/image" Target="../media/image5.png"/><Relationship Id="rId12" Type="http://schemas.openxmlformats.org/officeDocument/2006/relationships/image" Target="../media/image14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39.png"/><Relationship Id="rId5" Type="http://schemas.openxmlformats.org/officeDocument/2006/relationships/image" Target="../media/image1.png"/><Relationship Id="rId10" Type="http://schemas.openxmlformats.org/officeDocument/2006/relationships/image" Target="../media/image138.png"/><Relationship Id="rId4" Type="http://schemas.openxmlformats.org/officeDocument/2006/relationships/image" Target="../media/image135.png"/><Relationship Id="rId9" Type="http://schemas.openxmlformats.org/officeDocument/2006/relationships/image" Target="../media/image1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hyperlink" Target="https://happygifts.ru/catalog/notebooks/enote/ezhednevniki_nedatirovannye_1370/ezhednevnik_nedatirovannyy_tony_format_a5_articul_24710/color_temno-zelyenyy/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happygifts.ru/catalog/notebooks/enote/ezhednevniki_nedatirovannye_1370/ezhednevnik_nedatirovannyy_sally_a6_goluboy_kremovyy_blok_articul_24731/color_seryy/" TargetMode="External"/><Relationship Id="rId4" Type="http://schemas.openxmlformats.org/officeDocument/2006/relationships/image" Target="../media/image22.png"/><Relationship Id="rId9" Type="http://schemas.openxmlformats.org/officeDocument/2006/relationships/hyperlink" Target="https://happygifts.ru/catalog/posuda/butylki_dlya_vody/butylka_dlya_vody_water_550_ml_articul_40315/color_prozrachnyy/" TargetMode="External"/><Relationship Id="rId1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thinkme_delovye_bloknoty/biznes_bloknot_cubi_150_180_mm_belyy_kremovyy_forzats_myagkaya_oblozhka_v_lineyku_articul_21221/color_siniy/" TargetMode="External"/><Relationship Id="rId13" Type="http://schemas.openxmlformats.org/officeDocument/2006/relationships/hyperlink" Target="https://happygifts.ru/catalog/sumki/ryukzaki/ryukzak_go_belyy_41_kh_29_kh15_5_sm_100_poliuretan_articul_16805/color_chernyy/" TargetMode="External"/><Relationship Id="rId3" Type="http://schemas.openxmlformats.org/officeDocument/2006/relationships/image" Target="../media/image27.jpg"/><Relationship Id="rId7" Type="http://schemas.openxmlformats.org/officeDocument/2006/relationships/image" Target="../media/image20.png"/><Relationship Id="rId12" Type="http://schemas.openxmlformats.org/officeDocument/2006/relationships/image" Target="../media/image3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15.png"/><Relationship Id="rId9" Type="http://schemas.openxmlformats.org/officeDocument/2006/relationships/hyperlink" Target="https://happygifts.ru/catalog/posuda/butylki_dlya_vody/butylka_dlya_vody_liquid_500_ml_articul_1112/color_krasn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rapper_cotton_s_5_klinev_plastikovaya_zastyezhka_280_articul_254179_s/color_khaki,_bordovyy/" TargetMode="External"/><Relationship Id="rId3" Type="http://schemas.openxmlformats.org/officeDocument/2006/relationships/image" Target="../media/image31.jpg"/><Relationship Id="rId7" Type="http://schemas.openxmlformats.org/officeDocument/2006/relationships/hyperlink" Target="https://happygifts.ru/catalog/promo_odezhda/futbolki/muzhskie_1078/merchtex_4335/futbolka_uniseks_oversayz_libra_220_articul_52104/color_izumrudnyy/" TargetMode="External"/><Relationship Id="rId12" Type="http://schemas.openxmlformats.org/officeDocument/2006/relationships/hyperlink" Target="https://happygifts.ru/catalog/posuda/termosy/termos_vakuumnyy_stripe_450_ml_articul_40005/color_siniy,_chernyy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5.jpeg"/><Relationship Id="rId5" Type="http://schemas.openxmlformats.org/officeDocument/2006/relationships/image" Target="../media/image15.png"/><Relationship Id="rId10" Type="http://schemas.openxmlformats.org/officeDocument/2006/relationships/image" Target="../media/image34.jpeg"/><Relationship Id="rId4" Type="http://schemas.openxmlformats.org/officeDocument/2006/relationships/image" Target="../media/image32.pn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1.jpeg"/><Relationship Id="rId3" Type="http://schemas.openxmlformats.org/officeDocument/2006/relationships/image" Target="../media/image37.jpg"/><Relationship Id="rId7" Type="http://schemas.openxmlformats.org/officeDocument/2006/relationships/image" Target="../media/image19.png"/><Relationship Id="rId12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9.png"/><Relationship Id="rId5" Type="http://schemas.openxmlformats.org/officeDocument/2006/relationships/image" Target="../media/image15.png"/><Relationship Id="rId10" Type="http://schemas.openxmlformats.org/officeDocument/2006/relationships/hyperlink" Target="https://happygifts.ru/catalog/sumki/ryukzaki/ryukzak_soken_articul_345400/color_zheltyy/" TargetMode="External"/><Relationship Id="rId4" Type="http://schemas.openxmlformats.org/officeDocument/2006/relationships/image" Target="../media/image38.png"/><Relationship Id="rId9" Type="http://schemas.openxmlformats.org/officeDocument/2006/relationships/hyperlink" Target="https://happygifts.ru/catalog/sumki/konferents_sumki/konferents_sumka_mix_chyernyy_38_kh_30_kh_1_5_sm_100_neylon_articul_9297/color_chernyy/" TargetMode="External"/><Relationship Id="rId14" Type="http://schemas.openxmlformats.org/officeDocument/2006/relationships/hyperlink" Target="https://happygifts.ru/catalog/posuda/termokruzhki/termokruzhka_move_on_400ml_articul_32900/color_chern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thinkme_delovye_bloknoty/biznes_bloknot_a5_justy_v_lineyku__articul_21210_pr_pr_pr_82773857/color_siniy/" TargetMode="External"/><Relationship Id="rId3" Type="http://schemas.openxmlformats.org/officeDocument/2006/relationships/image" Target="../media/image42.jpg"/><Relationship Id="rId7" Type="http://schemas.openxmlformats.org/officeDocument/2006/relationships/hyperlink" Target="https://happygifts.ru/catalog/posuda/termokruzhki/termokruzhka_carbon_articul_33502/color_chernyy/" TargetMode="External"/><Relationship Id="rId12" Type="http://schemas.openxmlformats.org/officeDocument/2006/relationships/hyperlink" Target="https://happygifts.ru/catalog/sumki/sumki_dlya_pokupok/sumka_dlya_pokupok_promo_articul_9291/color_zheltyy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46.jpeg"/><Relationship Id="rId5" Type="http://schemas.openxmlformats.org/officeDocument/2006/relationships/image" Target="../media/image15.png"/><Relationship Id="rId10" Type="http://schemas.openxmlformats.org/officeDocument/2006/relationships/image" Target="../media/image45.jpeg"/><Relationship Id="rId4" Type="http://schemas.openxmlformats.org/officeDocument/2006/relationships/image" Target="../media/image43.pn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50.jpeg"/><Relationship Id="rId2" Type="http://schemas.openxmlformats.org/officeDocument/2006/relationships/image" Target="../media/image19.png"/><Relationship Id="rId16" Type="http://schemas.openxmlformats.org/officeDocument/2006/relationships/hyperlink" Target="https://happygifts.ru/catalog/ruchki_i_karandashi/karandashi/nabor_tsvetnykh_karandashey_professional_12_tsvetov_articul_32809/color_serebristy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hyperlink" Target="https://happygifts.ru/catalog/posuda/termokruzhki/termokruzhka_vakuumnaya_velvet_articul_28001/color_goluboy/" TargetMode="External"/><Relationship Id="rId5" Type="http://schemas.openxmlformats.org/officeDocument/2006/relationships/image" Target="../media/image48.png"/><Relationship Id="rId15" Type="http://schemas.openxmlformats.org/officeDocument/2006/relationships/image" Target="../media/image20.png"/><Relationship Id="rId10" Type="http://schemas.openxmlformats.org/officeDocument/2006/relationships/hyperlink" Target="https://happygifts.ru/catalog/notebooks/enote/ezhednevniki_nedatirovannye_1370/ezhednevnik_nedatirovannyy_scotty_a5_biryuzovyy_kremovyy_blok_bez_obreza_articul_24701/color_biryuzovyy/" TargetMode="External"/><Relationship Id="rId4" Type="http://schemas.openxmlformats.org/officeDocument/2006/relationships/image" Target="../media/image47.jpg"/><Relationship Id="rId9" Type="http://schemas.openxmlformats.org/officeDocument/2006/relationships/image" Target="../media/image23.png"/><Relationship Id="rId14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6.jpeg"/><Relationship Id="rId3" Type="http://schemas.openxmlformats.org/officeDocument/2006/relationships/image" Target="../media/image53.jpg"/><Relationship Id="rId7" Type="http://schemas.openxmlformats.org/officeDocument/2006/relationships/image" Target="../media/image15.png"/><Relationship Id="rId12" Type="http://schemas.openxmlformats.org/officeDocument/2006/relationships/image" Target="../media/image55.jpeg"/><Relationship Id="rId2" Type="http://schemas.openxmlformats.org/officeDocument/2006/relationships/image" Target="../media/image10.png"/><Relationship Id="rId16" Type="http://schemas.openxmlformats.org/officeDocument/2006/relationships/hyperlink" Target="https://happygifts.ru/catalog/sumki/ryukzaki/ryukzak_shine_krasnyy_38_kh_23_kh_12_sm_100_neylon_articul_199013/color_cherny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hyperlink" Target="https://happygifts.ru/catalog/posuda/termosy/nabor_v_chekhle_termos_2_kruzhki_articul_3507/color_serebristyy,_chernyy/" TargetMode="External"/><Relationship Id="rId5" Type="http://schemas.openxmlformats.org/officeDocument/2006/relationships/image" Target="../media/image49.png"/><Relationship Id="rId15" Type="http://schemas.openxmlformats.org/officeDocument/2006/relationships/image" Target="../media/image19.png"/><Relationship Id="rId10" Type="http://schemas.openxmlformats.org/officeDocument/2006/relationships/hyperlink" Target="https://happygifts.ru/catalog/posuda/butylki_dlya_vody/butylka_dlya_vody_s_karabinom_mento_400ml_articul_7120/color_zelenyy/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0.png"/><Relationship Id="rId14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84211" y="11141022"/>
              <a:ext cx="219888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84211" y="0"/>
              <a:ext cx="219888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767" y="94237"/>
              <a:ext cx="9643685" cy="59893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81321" y="10173022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80"/>
                  </a:lnTo>
                  <a:lnTo>
                    <a:pt x="2401257" y="33894"/>
                  </a:lnTo>
                  <a:lnTo>
                    <a:pt x="2441045" y="58588"/>
                  </a:lnTo>
                  <a:lnTo>
                    <a:pt x="2476427" y="88939"/>
                  </a:lnTo>
                  <a:lnTo>
                    <a:pt x="2506778" y="124321"/>
                  </a:lnTo>
                  <a:lnTo>
                    <a:pt x="2531472" y="164109"/>
                  </a:lnTo>
                  <a:lnTo>
                    <a:pt x="2549886" y="207678"/>
                  </a:lnTo>
                  <a:lnTo>
                    <a:pt x="2561392" y="254401"/>
                  </a:lnTo>
                  <a:lnTo>
                    <a:pt x="2565366" y="303655"/>
                  </a:lnTo>
                  <a:lnTo>
                    <a:pt x="2561392" y="352909"/>
                  </a:lnTo>
                  <a:lnTo>
                    <a:pt x="2549886" y="399633"/>
                  </a:lnTo>
                  <a:lnTo>
                    <a:pt x="2531472" y="443201"/>
                  </a:lnTo>
                  <a:lnTo>
                    <a:pt x="2506778" y="482989"/>
                  </a:lnTo>
                  <a:lnTo>
                    <a:pt x="2476427" y="518371"/>
                  </a:lnTo>
                  <a:lnTo>
                    <a:pt x="2441045" y="548722"/>
                  </a:lnTo>
                  <a:lnTo>
                    <a:pt x="2401257" y="573417"/>
                  </a:lnTo>
                  <a:lnTo>
                    <a:pt x="2357688" y="591830"/>
                  </a:lnTo>
                  <a:lnTo>
                    <a:pt x="2310965" y="603336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3928" y="10157315"/>
              <a:ext cx="2565400" cy="638810"/>
            </a:xfrm>
            <a:custGeom>
              <a:avLst/>
              <a:gdLst/>
              <a:ahLst/>
              <a:cxnLst/>
              <a:rect l="l" t="t" r="r" b="b"/>
              <a:pathLst>
                <a:path w="2565400" h="638809">
                  <a:moveTo>
                    <a:pt x="2246004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246004" y="638724"/>
                  </a:lnTo>
                  <a:lnTo>
                    <a:pt x="2293198" y="635261"/>
                  </a:lnTo>
                  <a:lnTo>
                    <a:pt x="2338242" y="625202"/>
                  </a:lnTo>
                  <a:lnTo>
                    <a:pt x="2380641" y="609042"/>
                  </a:lnTo>
                  <a:lnTo>
                    <a:pt x="2419902" y="587273"/>
                  </a:lnTo>
                  <a:lnTo>
                    <a:pt x="2455531" y="560391"/>
                  </a:lnTo>
                  <a:lnTo>
                    <a:pt x="2487033" y="528888"/>
                  </a:lnTo>
                  <a:lnTo>
                    <a:pt x="2513916" y="493259"/>
                  </a:lnTo>
                  <a:lnTo>
                    <a:pt x="2535685" y="453998"/>
                  </a:lnTo>
                  <a:lnTo>
                    <a:pt x="2551845" y="411599"/>
                  </a:lnTo>
                  <a:lnTo>
                    <a:pt x="2561904" y="366555"/>
                  </a:lnTo>
                  <a:lnTo>
                    <a:pt x="2565366" y="319362"/>
                  </a:lnTo>
                  <a:lnTo>
                    <a:pt x="2561904" y="272168"/>
                  </a:lnTo>
                  <a:lnTo>
                    <a:pt x="2551845" y="227124"/>
                  </a:lnTo>
                  <a:lnTo>
                    <a:pt x="2535685" y="184725"/>
                  </a:lnTo>
                  <a:lnTo>
                    <a:pt x="2513916" y="145464"/>
                  </a:lnTo>
                  <a:lnTo>
                    <a:pt x="2487033" y="109835"/>
                  </a:lnTo>
                  <a:lnTo>
                    <a:pt x="2455531" y="78333"/>
                  </a:lnTo>
                  <a:lnTo>
                    <a:pt x="2419902" y="51450"/>
                  </a:lnTo>
                  <a:lnTo>
                    <a:pt x="2380641" y="29681"/>
                  </a:lnTo>
                  <a:lnTo>
                    <a:pt x="2338242" y="13521"/>
                  </a:lnTo>
                  <a:lnTo>
                    <a:pt x="2293198" y="3462"/>
                  </a:lnTo>
                  <a:lnTo>
                    <a:pt x="2246004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99" y="-136525"/>
            <a:ext cx="9332505" cy="624610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53877" y="10227877"/>
            <a:ext cx="22205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spc="-10" dirty="0">
                <a:solidFill>
                  <a:srgbClr val="522E48"/>
                </a:solidFill>
                <a:latin typeface="Montserrat Medium"/>
                <a:cs typeface="Montserrat Medium"/>
                <a:hlinkClick r:id="rId7"/>
              </a:rPr>
              <a:t>happygifts.ru</a:t>
            </a:r>
            <a:endParaRPr sz="2550" dirty="0">
              <a:latin typeface="Montserrat Medium"/>
              <a:cs typeface="Montserrat Medium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837244" y="10156759"/>
            <a:ext cx="4700905" cy="638810"/>
            <a:chOff x="14837244" y="10156759"/>
            <a:chExt cx="4700905" cy="638810"/>
          </a:xfrm>
        </p:grpSpPr>
        <p:sp>
          <p:nvSpPr>
            <p:cNvPr id="11" name="object 11"/>
            <p:cNvSpPr/>
            <p:nvPr/>
          </p:nvSpPr>
          <p:spPr>
            <a:xfrm>
              <a:off x="16957599" y="10172465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80"/>
                  </a:lnTo>
                  <a:lnTo>
                    <a:pt x="2401257" y="33894"/>
                  </a:lnTo>
                  <a:lnTo>
                    <a:pt x="2441045" y="58588"/>
                  </a:lnTo>
                  <a:lnTo>
                    <a:pt x="2476427" y="88939"/>
                  </a:lnTo>
                  <a:lnTo>
                    <a:pt x="2506778" y="124321"/>
                  </a:lnTo>
                  <a:lnTo>
                    <a:pt x="2531472" y="164109"/>
                  </a:lnTo>
                  <a:lnTo>
                    <a:pt x="2549886" y="207678"/>
                  </a:lnTo>
                  <a:lnTo>
                    <a:pt x="2561392" y="254401"/>
                  </a:lnTo>
                  <a:lnTo>
                    <a:pt x="2565366" y="303655"/>
                  </a:lnTo>
                  <a:lnTo>
                    <a:pt x="2561392" y="352909"/>
                  </a:lnTo>
                  <a:lnTo>
                    <a:pt x="2549886" y="399633"/>
                  </a:lnTo>
                  <a:lnTo>
                    <a:pt x="2531472" y="443201"/>
                  </a:lnTo>
                  <a:lnTo>
                    <a:pt x="2506778" y="482989"/>
                  </a:lnTo>
                  <a:lnTo>
                    <a:pt x="2476427" y="518371"/>
                  </a:lnTo>
                  <a:lnTo>
                    <a:pt x="2441045" y="548722"/>
                  </a:lnTo>
                  <a:lnTo>
                    <a:pt x="2401257" y="573417"/>
                  </a:lnTo>
                  <a:lnTo>
                    <a:pt x="2357688" y="591830"/>
                  </a:lnTo>
                  <a:lnTo>
                    <a:pt x="2310965" y="603336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837244" y="10156759"/>
              <a:ext cx="3298825" cy="638810"/>
            </a:xfrm>
            <a:custGeom>
              <a:avLst/>
              <a:gdLst/>
              <a:ahLst/>
              <a:cxnLst/>
              <a:rect l="l" t="t" r="r" b="b"/>
              <a:pathLst>
                <a:path w="3298825" h="638809">
                  <a:moveTo>
                    <a:pt x="2978966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978966" y="638724"/>
                  </a:lnTo>
                  <a:lnTo>
                    <a:pt x="3026160" y="635261"/>
                  </a:lnTo>
                  <a:lnTo>
                    <a:pt x="3071204" y="625202"/>
                  </a:lnTo>
                  <a:lnTo>
                    <a:pt x="3113603" y="609042"/>
                  </a:lnTo>
                  <a:lnTo>
                    <a:pt x="3152864" y="587273"/>
                  </a:lnTo>
                  <a:lnTo>
                    <a:pt x="3188493" y="560391"/>
                  </a:lnTo>
                  <a:lnTo>
                    <a:pt x="3219995" y="528888"/>
                  </a:lnTo>
                  <a:lnTo>
                    <a:pt x="3246878" y="493259"/>
                  </a:lnTo>
                  <a:lnTo>
                    <a:pt x="3268647" y="453998"/>
                  </a:lnTo>
                  <a:lnTo>
                    <a:pt x="3284807" y="411599"/>
                  </a:lnTo>
                  <a:lnTo>
                    <a:pt x="3294866" y="366555"/>
                  </a:lnTo>
                  <a:lnTo>
                    <a:pt x="3298328" y="319362"/>
                  </a:lnTo>
                  <a:lnTo>
                    <a:pt x="3294866" y="272168"/>
                  </a:lnTo>
                  <a:lnTo>
                    <a:pt x="3284807" y="227124"/>
                  </a:lnTo>
                  <a:lnTo>
                    <a:pt x="3268647" y="184725"/>
                  </a:lnTo>
                  <a:lnTo>
                    <a:pt x="3246878" y="145464"/>
                  </a:lnTo>
                  <a:lnTo>
                    <a:pt x="3219995" y="109835"/>
                  </a:lnTo>
                  <a:lnTo>
                    <a:pt x="3188493" y="78333"/>
                  </a:lnTo>
                  <a:lnTo>
                    <a:pt x="3152864" y="51450"/>
                  </a:lnTo>
                  <a:lnTo>
                    <a:pt x="3113603" y="29681"/>
                  </a:lnTo>
                  <a:lnTo>
                    <a:pt x="3071204" y="13521"/>
                  </a:lnTo>
                  <a:lnTo>
                    <a:pt x="3026160" y="3462"/>
                  </a:lnTo>
                  <a:lnTo>
                    <a:pt x="297896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013664" y="10269203"/>
            <a:ext cx="29546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2550" b="0" spc="1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2550" b="0" spc="2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25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2550" dirty="0">
              <a:latin typeface="Montserrat Medium"/>
              <a:cs typeface="Montserrat Medium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92843" y="768064"/>
            <a:ext cx="2936613" cy="4556998"/>
            <a:chOff x="792843" y="768064"/>
            <a:chExt cx="2936613" cy="4556998"/>
          </a:xfrm>
        </p:grpSpPr>
        <p:sp>
          <p:nvSpPr>
            <p:cNvPr id="19" name="object 19"/>
            <p:cNvSpPr/>
            <p:nvPr/>
          </p:nvSpPr>
          <p:spPr>
            <a:xfrm>
              <a:off x="792843" y="768064"/>
              <a:ext cx="2097405" cy="573405"/>
            </a:xfrm>
            <a:custGeom>
              <a:avLst/>
              <a:gdLst/>
              <a:ahLst/>
              <a:cxnLst/>
              <a:rect l="l" t="t" r="r" b="b"/>
              <a:pathLst>
                <a:path w="2097405" h="573405">
                  <a:moveTo>
                    <a:pt x="1810196" y="0"/>
                  </a:moveTo>
                  <a:lnTo>
                    <a:pt x="286682" y="0"/>
                  </a:lnTo>
                  <a:lnTo>
                    <a:pt x="240181" y="3752"/>
                  </a:lnTo>
                  <a:lnTo>
                    <a:pt x="196068" y="14615"/>
                  </a:lnTo>
                  <a:lnTo>
                    <a:pt x="154935" y="31998"/>
                  </a:lnTo>
                  <a:lnTo>
                    <a:pt x="117371" y="55313"/>
                  </a:lnTo>
                  <a:lnTo>
                    <a:pt x="83967" y="83967"/>
                  </a:lnTo>
                  <a:lnTo>
                    <a:pt x="55313" y="117371"/>
                  </a:lnTo>
                  <a:lnTo>
                    <a:pt x="31998" y="154935"/>
                  </a:lnTo>
                  <a:lnTo>
                    <a:pt x="14615" y="196068"/>
                  </a:lnTo>
                  <a:lnTo>
                    <a:pt x="3752" y="240181"/>
                  </a:lnTo>
                  <a:lnTo>
                    <a:pt x="0" y="286682"/>
                  </a:lnTo>
                  <a:lnTo>
                    <a:pt x="3752" y="333183"/>
                  </a:lnTo>
                  <a:lnTo>
                    <a:pt x="14615" y="377296"/>
                  </a:lnTo>
                  <a:lnTo>
                    <a:pt x="31998" y="418429"/>
                  </a:lnTo>
                  <a:lnTo>
                    <a:pt x="55313" y="455993"/>
                  </a:lnTo>
                  <a:lnTo>
                    <a:pt x="83967" y="489397"/>
                  </a:lnTo>
                  <a:lnTo>
                    <a:pt x="117371" y="518051"/>
                  </a:lnTo>
                  <a:lnTo>
                    <a:pt x="154935" y="541365"/>
                  </a:lnTo>
                  <a:lnTo>
                    <a:pt x="196068" y="558749"/>
                  </a:lnTo>
                  <a:lnTo>
                    <a:pt x="240181" y="569612"/>
                  </a:lnTo>
                  <a:lnTo>
                    <a:pt x="286682" y="573364"/>
                  </a:lnTo>
                  <a:lnTo>
                    <a:pt x="1810196" y="573364"/>
                  </a:lnTo>
                  <a:lnTo>
                    <a:pt x="1856697" y="569612"/>
                  </a:lnTo>
                  <a:lnTo>
                    <a:pt x="1900809" y="558749"/>
                  </a:lnTo>
                  <a:lnTo>
                    <a:pt x="1941943" y="541365"/>
                  </a:lnTo>
                  <a:lnTo>
                    <a:pt x="1979507" y="518051"/>
                  </a:lnTo>
                  <a:lnTo>
                    <a:pt x="2012911" y="489397"/>
                  </a:lnTo>
                  <a:lnTo>
                    <a:pt x="2041565" y="455993"/>
                  </a:lnTo>
                  <a:lnTo>
                    <a:pt x="2064879" y="418429"/>
                  </a:lnTo>
                  <a:lnTo>
                    <a:pt x="2082263" y="377296"/>
                  </a:lnTo>
                  <a:lnTo>
                    <a:pt x="2093126" y="333183"/>
                  </a:lnTo>
                  <a:lnTo>
                    <a:pt x="2096878" y="286682"/>
                  </a:lnTo>
                  <a:lnTo>
                    <a:pt x="2093126" y="240181"/>
                  </a:lnTo>
                  <a:lnTo>
                    <a:pt x="2082263" y="196068"/>
                  </a:lnTo>
                  <a:lnTo>
                    <a:pt x="2064879" y="154935"/>
                  </a:lnTo>
                  <a:lnTo>
                    <a:pt x="2041565" y="117371"/>
                  </a:lnTo>
                  <a:lnTo>
                    <a:pt x="2012911" y="83967"/>
                  </a:lnTo>
                  <a:lnTo>
                    <a:pt x="1979507" y="55313"/>
                  </a:lnTo>
                  <a:lnTo>
                    <a:pt x="1941943" y="31998"/>
                  </a:lnTo>
                  <a:lnTo>
                    <a:pt x="1900809" y="14615"/>
                  </a:lnTo>
                  <a:lnTo>
                    <a:pt x="1856697" y="3752"/>
                  </a:lnTo>
                  <a:lnTo>
                    <a:pt x="181019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806" y="4257933"/>
              <a:ext cx="2889650" cy="106712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39266" y="921835"/>
              <a:ext cx="177800" cy="222250"/>
            </a:xfrm>
            <a:custGeom>
              <a:avLst/>
              <a:gdLst/>
              <a:ahLst/>
              <a:cxnLst/>
              <a:rect l="l" t="t" r="r" b="b"/>
              <a:pathLst>
                <a:path w="177800" h="222250">
                  <a:moveTo>
                    <a:pt x="177495" y="0"/>
                  </a:moveTo>
                  <a:lnTo>
                    <a:pt x="131254" y="0"/>
                  </a:lnTo>
                  <a:lnTo>
                    <a:pt x="131254" y="83820"/>
                  </a:lnTo>
                  <a:lnTo>
                    <a:pt x="45821" y="83820"/>
                  </a:lnTo>
                  <a:lnTo>
                    <a:pt x="45821" y="0"/>
                  </a:lnTo>
                  <a:lnTo>
                    <a:pt x="0" y="0"/>
                  </a:lnTo>
                  <a:lnTo>
                    <a:pt x="0" y="83820"/>
                  </a:lnTo>
                  <a:lnTo>
                    <a:pt x="0" y="121920"/>
                  </a:lnTo>
                  <a:lnTo>
                    <a:pt x="0" y="222250"/>
                  </a:lnTo>
                  <a:lnTo>
                    <a:pt x="45821" y="222250"/>
                  </a:lnTo>
                  <a:lnTo>
                    <a:pt x="45821" y="121920"/>
                  </a:lnTo>
                  <a:lnTo>
                    <a:pt x="131254" y="121920"/>
                  </a:lnTo>
                  <a:lnTo>
                    <a:pt x="131254" y="222250"/>
                  </a:lnTo>
                  <a:lnTo>
                    <a:pt x="177495" y="222250"/>
                  </a:lnTo>
                  <a:lnTo>
                    <a:pt x="177495" y="121920"/>
                  </a:lnTo>
                  <a:lnTo>
                    <a:pt x="177495" y="83820"/>
                  </a:lnTo>
                  <a:lnTo>
                    <a:pt x="177495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9005" y="975346"/>
              <a:ext cx="145786" cy="17246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08907" y="975346"/>
              <a:ext cx="477323" cy="2457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25166" y="915500"/>
              <a:ext cx="203868" cy="23605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54872" y="917491"/>
              <a:ext cx="532130" cy="231140"/>
            </a:xfrm>
            <a:custGeom>
              <a:avLst/>
              <a:gdLst/>
              <a:ahLst/>
              <a:cxnLst/>
              <a:rect l="l" t="t" r="r" b="b"/>
              <a:pathLst>
                <a:path w="532130" h="231140">
                  <a:moveTo>
                    <a:pt x="42773" y="2705"/>
                  </a:moveTo>
                  <a:lnTo>
                    <a:pt x="0" y="2705"/>
                  </a:lnTo>
                  <a:lnTo>
                    <a:pt x="0" y="43319"/>
                  </a:lnTo>
                  <a:lnTo>
                    <a:pt x="42773" y="43319"/>
                  </a:lnTo>
                  <a:lnTo>
                    <a:pt x="42773" y="2705"/>
                  </a:lnTo>
                  <a:close/>
                </a:path>
                <a:path w="532130" h="231140">
                  <a:moveTo>
                    <a:pt x="42862" y="62623"/>
                  </a:moveTo>
                  <a:lnTo>
                    <a:pt x="0" y="62623"/>
                  </a:lnTo>
                  <a:lnTo>
                    <a:pt x="0" y="226390"/>
                  </a:lnTo>
                  <a:lnTo>
                    <a:pt x="42862" y="226390"/>
                  </a:lnTo>
                  <a:lnTo>
                    <a:pt x="42862" y="62623"/>
                  </a:lnTo>
                  <a:close/>
                </a:path>
                <a:path w="532130" h="231140">
                  <a:moveTo>
                    <a:pt x="296113" y="62611"/>
                  </a:moveTo>
                  <a:lnTo>
                    <a:pt x="206451" y="62611"/>
                  </a:lnTo>
                  <a:lnTo>
                    <a:pt x="206451" y="2705"/>
                  </a:lnTo>
                  <a:lnTo>
                    <a:pt x="164160" y="2705"/>
                  </a:lnTo>
                  <a:lnTo>
                    <a:pt x="164160" y="62611"/>
                  </a:lnTo>
                  <a:lnTo>
                    <a:pt x="120116" y="62611"/>
                  </a:lnTo>
                  <a:lnTo>
                    <a:pt x="121234" y="50736"/>
                  </a:lnTo>
                  <a:lnTo>
                    <a:pt x="125298" y="43065"/>
                  </a:lnTo>
                  <a:lnTo>
                    <a:pt x="133438" y="38938"/>
                  </a:lnTo>
                  <a:lnTo>
                    <a:pt x="146773" y="37706"/>
                  </a:lnTo>
                  <a:lnTo>
                    <a:pt x="146773" y="2705"/>
                  </a:lnTo>
                  <a:lnTo>
                    <a:pt x="116573" y="6438"/>
                  </a:lnTo>
                  <a:lnTo>
                    <a:pt x="95084" y="17665"/>
                  </a:lnTo>
                  <a:lnTo>
                    <a:pt x="82232" y="36372"/>
                  </a:lnTo>
                  <a:lnTo>
                    <a:pt x="77965" y="62611"/>
                  </a:lnTo>
                  <a:lnTo>
                    <a:pt x="53860" y="62611"/>
                  </a:lnTo>
                  <a:lnTo>
                    <a:pt x="53860" y="93205"/>
                  </a:lnTo>
                  <a:lnTo>
                    <a:pt x="77965" y="93205"/>
                  </a:lnTo>
                  <a:lnTo>
                    <a:pt x="77965" y="226377"/>
                  </a:lnTo>
                  <a:lnTo>
                    <a:pt x="120116" y="226377"/>
                  </a:lnTo>
                  <a:lnTo>
                    <a:pt x="120116" y="93205"/>
                  </a:lnTo>
                  <a:lnTo>
                    <a:pt x="164160" y="93205"/>
                  </a:lnTo>
                  <a:lnTo>
                    <a:pt x="164160" y="164782"/>
                  </a:lnTo>
                  <a:lnTo>
                    <a:pt x="167855" y="189966"/>
                  </a:lnTo>
                  <a:lnTo>
                    <a:pt x="179527" y="210959"/>
                  </a:lnTo>
                  <a:lnTo>
                    <a:pt x="200088" y="225336"/>
                  </a:lnTo>
                  <a:lnTo>
                    <a:pt x="230416" y="230670"/>
                  </a:lnTo>
                  <a:lnTo>
                    <a:pt x="260083" y="225298"/>
                  </a:lnTo>
                  <a:lnTo>
                    <a:pt x="280504" y="210883"/>
                  </a:lnTo>
                  <a:lnTo>
                    <a:pt x="292315" y="189953"/>
                  </a:lnTo>
                  <a:lnTo>
                    <a:pt x="296113" y="165061"/>
                  </a:lnTo>
                  <a:lnTo>
                    <a:pt x="296113" y="149974"/>
                  </a:lnTo>
                  <a:lnTo>
                    <a:pt x="256222" y="149974"/>
                  </a:lnTo>
                  <a:lnTo>
                    <a:pt x="256222" y="161074"/>
                  </a:lnTo>
                  <a:lnTo>
                    <a:pt x="254723" y="174663"/>
                  </a:lnTo>
                  <a:lnTo>
                    <a:pt x="250126" y="184721"/>
                  </a:lnTo>
                  <a:lnTo>
                    <a:pt x="242303" y="190957"/>
                  </a:lnTo>
                  <a:lnTo>
                    <a:pt x="231127" y="193090"/>
                  </a:lnTo>
                  <a:lnTo>
                    <a:pt x="219900" y="190906"/>
                  </a:lnTo>
                  <a:lnTo>
                    <a:pt x="212229" y="184543"/>
                  </a:lnTo>
                  <a:lnTo>
                    <a:pt x="207848" y="174307"/>
                  </a:lnTo>
                  <a:lnTo>
                    <a:pt x="206451" y="160515"/>
                  </a:lnTo>
                  <a:lnTo>
                    <a:pt x="206451" y="93205"/>
                  </a:lnTo>
                  <a:lnTo>
                    <a:pt x="296113" y="93205"/>
                  </a:lnTo>
                  <a:lnTo>
                    <a:pt x="296113" y="62611"/>
                  </a:lnTo>
                  <a:close/>
                </a:path>
                <a:path w="532130" h="231140">
                  <a:moveTo>
                    <a:pt x="455142" y="179717"/>
                  </a:moveTo>
                  <a:lnTo>
                    <a:pt x="451370" y="156883"/>
                  </a:lnTo>
                  <a:lnTo>
                    <a:pt x="438810" y="142773"/>
                  </a:lnTo>
                  <a:lnTo>
                    <a:pt x="415594" y="132918"/>
                  </a:lnTo>
                  <a:lnTo>
                    <a:pt x="379857" y="122796"/>
                  </a:lnTo>
                  <a:lnTo>
                    <a:pt x="368541" y="119291"/>
                  </a:lnTo>
                  <a:lnTo>
                    <a:pt x="360286" y="115354"/>
                  </a:lnTo>
                  <a:lnTo>
                    <a:pt x="355219" y="110578"/>
                  </a:lnTo>
                  <a:lnTo>
                    <a:pt x="353491" y="104584"/>
                  </a:lnTo>
                  <a:lnTo>
                    <a:pt x="355219" y="98031"/>
                  </a:lnTo>
                  <a:lnTo>
                    <a:pt x="360337" y="93726"/>
                  </a:lnTo>
                  <a:lnTo>
                    <a:pt x="368731" y="91363"/>
                  </a:lnTo>
                  <a:lnTo>
                    <a:pt x="380288" y="90652"/>
                  </a:lnTo>
                  <a:lnTo>
                    <a:pt x="392315" y="91897"/>
                  </a:lnTo>
                  <a:lnTo>
                    <a:pt x="400926" y="95783"/>
                  </a:lnTo>
                  <a:lnTo>
                    <a:pt x="406438" y="102463"/>
                  </a:lnTo>
                  <a:lnTo>
                    <a:pt x="409194" y="112128"/>
                  </a:lnTo>
                  <a:lnTo>
                    <a:pt x="450494" y="112128"/>
                  </a:lnTo>
                  <a:lnTo>
                    <a:pt x="445439" y="89535"/>
                  </a:lnTo>
                  <a:lnTo>
                    <a:pt x="432727" y="72567"/>
                  </a:lnTo>
                  <a:lnTo>
                    <a:pt x="411683" y="61899"/>
                  </a:lnTo>
                  <a:lnTo>
                    <a:pt x="381558" y="58191"/>
                  </a:lnTo>
                  <a:lnTo>
                    <a:pt x="349262" y="61988"/>
                  </a:lnTo>
                  <a:lnTo>
                    <a:pt x="327698" y="72161"/>
                  </a:lnTo>
                  <a:lnTo>
                    <a:pt x="315645" y="86956"/>
                  </a:lnTo>
                  <a:lnTo>
                    <a:pt x="311912" y="104584"/>
                  </a:lnTo>
                  <a:lnTo>
                    <a:pt x="314693" y="123317"/>
                  </a:lnTo>
                  <a:lnTo>
                    <a:pt x="325564" y="138671"/>
                  </a:lnTo>
                  <a:lnTo>
                    <a:pt x="348246" y="151460"/>
                  </a:lnTo>
                  <a:lnTo>
                    <a:pt x="386486" y="162509"/>
                  </a:lnTo>
                  <a:lnTo>
                    <a:pt x="397941" y="165620"/>
                  </a:lnTo>
                  <a:lnTo>
                    <a:pt x="406082" y="169468"/>
                  </a:lnTo>
                  <a:lnTo>
                    <a:pt x="410959" y="174828"/>
                  </a:lnTo>
                  <a:lnTo>
                    <a:pt x="412572" y="182422"/>
                  </a:lnTo>
                  <a:lnTo>
                    <a:pt x="410210" y="189369"/>
                  </a:lnTo>
                  <a:lnTo>
                    <a:pt x="403783" y="194246"/>
                  </a:lnTo>
                  <a:lnTo>
                    <a:pt x="394309" y="197129"/>
                  </a:lnTo>
                  <a:lnTo>
                    <a:pt x="382828" y="198081"/>
                  </a:lnTo>
                  <a:lnTo>
                    <a:pt x="369709" y="196430"/>
                  </a:lnTo>
                  <a:lnTo>
                    <a:pt x="359410" y="191681"/>
                  </a:lnTo>
                  <a:lnTo>
                    <a:pt x="352679" y="184035"/>
                  </a:lnTo>
                  <a:lnTo>
                    <a:pt x="350266" y="173748"/>
                  </a:lnTo>
                  <a:lnTo>
                    <a:pt x="305993" y="173748"/>
                  </a:lnTo>
                  <a:lnTo>
                    <a:pt x="311810" y="197281"/>
                  </a:lnTo>
                  <a:lnTo>
                    <a:pt x="327431" y="215226"/>
                  </a:lnTo>
                  <a:lnTo>
                    <a:pt x="351650" y="226656"/>
                  </a:lnTo>
                  <a:lnTo>
                    <a:pt x="383247" y="230657"/>
                  </a:lnTo>
                  <a:lnTo>
                    <a:pt x="414350" y="226822"/>
                  </a:lnTo>
                  <a:lnTo>
                    <a:pt x="436854" y="216179"/>
                  </a:lnTo>
                  <a:lnTo>
                    <a:pt x="450532" y="200050"/>
                  </a:lnTo>
                  <a:lnTo>
                    <a:pt x="455142" y="179717"/>
                  </a:lnTo>
                  <a:close/>
                </a:path>
                <a:path w="532130" h="231140">
                  <a:moveTo>
                    <a:pt x="486676" y="47802"/>
                  </a:moveTo>
                  <a:lnTo>
                    <a:pt x="484403" y="45542"/>
                  </a:lnTo>
                  <a:lnTo>
                    <a:pt x="478777" y="45542"/>
                  </a:lnTo>
                  <a:lnTo>
                    <a:pt x="476504" y="47802"/>
                  </a:lnTo>
                  <a:lnTo>
                    <a:pt x="476504" y="53416"/>
                  </a:lnTo>
                  <a:lnTo>
                    <a:pt x="478777" y="55689"/>
                  </a:lnTo>
                  <a:lnTo>
                    <a:pt x="484403" y="55689"/>
                  </a:lnTo>
                  <a:lnTo>
                    <a:pt x="486676" y="53416"/>
                  </a:lnTo>
                  <a:lnTo>
                    <a:pt x="486676" y="50609"/>
                  </a:lnTo>
                  <a:lnTo>
                    <a:pt x="486676" y="47802"/>
                  </a:lnTo>
                  <a:close/>
                </a:path>
                <a:path w="532130" h="231140">
                  <a:moveTo>
                    <a:pt x="486676" y="25514"/>
                  </a:moveTo>
                  <a:lnTo>
                    <a:pt x="484403" y="23241"/>
                  </a:lnTo>
                  <a:lnTo>
                    <a:pt x="478777" y="23241"/>
                  </a:lnTo>
                  <a:lnTo>
                    <a:pt x="476504" y="25514"/>
                  </a:lnTo>
                  <a:lnTo>
                    <a:pt x="476504" y="31127"/>
                  </a:lnTo>
                  <a:lnTo>
                    <a:pt x="478777" y="33401"/>
                  </a:lnTo>
                  <a:lnTo>
                    <a:pt x="484403" y="33401"/>
                  </a:lnTo>
                  <a:lnTo>
                    <a:pt x="486676" y="31127"/>
                  </a:lnTo>
                  <a:lnTo>
                    <a:pt x="486676" y="28321"/>
                  </a:lnTo>
                  <a:lnTo>
                    <a:pt x="486676" y="25514"/>
                  </a:lnTo>
                  <a:close/>
                </a:path>
                <a:path w="532130" h="231140">
                  <a:moveTo>
                    <a:pt x="509308" y="35801"/>
                  </a:moveTo>
                  <a:lnTo>
                    <a:pt x="505968" y="25971"/>
                  </a:lnTo>
                  <a:lnTo>
                    <a:pt x="500913" y="19088"/>
                  </a:lnTo>
                  <a:lnTo>
                    <a:pt x="499516" y="17691"/>
                  </a:lnTo>
                  <a:lnTo>
                    <a:pt x="497255" y="17691"/>
                  </a:lnTo>
                  <a:lnTo>
                    <a:pt x="494474" y="20485"/>
                  </a:lnTo>
                  <a:lnTo>
                    <a:pt x="494474" y="22758"/>
                  </a:lnTo>
                  <a:lnTo>
                    <a:pt x="495871" y="24142"/>
                  </a:lnTo>
                  <a:lnTo>
                    <a:pt x="498157" y="27012"/>
                  </a:lnTo>
                  <a:lnTo>
                    <a:pt x="501523" y="33934"/>
                  </a:lnTo>
                  <a:lnTo>
                    <a:pt x="502018" y="43802"/>
                  </a:lnTo>
                  <a:lnTo>
                    <a:pt x="495719" y="55511"/>
                  </a:lnTo>
                  <a:lnTo>
                    <a:pt x="494411" y="56959"/>
                  </a:lnTo>
                  <a:lnTo>
                    <a:pt x="494538" y="59245"/>
                  </a:lnTo>
                  <a:lnTo>
                    <a:pt x="496684" y="61175"/>
                  </a:lnTo>
                  <a:lnTo>
                    <a:pt x="497535" y="61480"/>
                  </a:lnTo>
                  <a:lnTo>
                    <a:pt x="498386" y="61480"/>
                  </a:lnTo>
                  <a:lnTo>
                    <a:pt x="499376" y="61480"/>
                  </a:lnTo>
                  <a:lnTo>
                    <a:pt x="500341" y="61074"/>
                  </a:lnTo>
                  <a:lnTo>
                    <a:pt x="501053" y="60286"/>
                  </a:lnTo>
                  <a:lnTo>
                    <a:pt x="508495" y="47574"/>
                  </a:lnTo>
                  <a:lnTo>
                    <a:pt x="509308" y="35801"/>
                  </a:lnTo>
                  <a:close/>
                </a:path>
                <a:path w="532130" h="231140">
                  <a:moveTo>
                    <a:pt x="532028" y="40081"/>
                  </a:moveTo>
                  <a:lnTo>
                    <a:pt x="528866" y="24498"/>
                  </a:lnTo>
                  <a:lnTo>
                    <a:pt x="524865" y="18580"/>
                  </a:lnTo>
                  <a:lnTo>
                    <a:pt x="524865" y="40081"/>
                  </a:lnTo>
                  <a:lnTo>
                    <a:pt x="522274" y="52882"/>
                  </a:lnTo>
                  <a:lnTo>
                    <a:pt x="515213" y="63347"/>
                  </a:lnTo>
                  <a:lnTo>
                    <a:pt x="504748" y="70408"/>
                  </a:lnTo>
                  <a:lnTo>
                    <a:pt x="491947" y="72999"/>
                  </a:lnTo>
                  <a:lnTo>
                    <a:pt x="479132" y="70408"/>
                  </a:lnTo>
                  <a:lnTo>
                    <a:pt x="468668" y="63347"/>
                  </a:lnTo>
                  <a:lnTo>
                    <a:pt x="461606" y="52882"/>
                  </a:lnTo>
                  <a:lnTo>
                    <a:pt x="459016" y="40081"/>
                  </a:lnTo>
                  <a:lnTo>
                    <a:pt x="461606" y="27292"/>
                  </a:lnTo>
                  <a:lnTo>
                    <a:pt x="468668" y="16827"/>
                  </a:lnTo>
                  <a:lnTo>
                    <a:pt x="479132" y="9766"/>
                  </a:lnTo>
                  <a:lnTo>
                    <a:pt x="491947" y="7175"/>
                  </a:lnTo>
                  <a:lnTo>
                    <a:pt x="504748" y="9766"/>
                  </a:lnTo>
                  <a:lnTo>
                    <a:pt x="515213" y="16827"/>
                  </a:lnTo>
                  <a:lnTo>
                    <a:pt x="522274" y="27292"/>
                  </a:lnTo>
                  <a:lnTo>
                    <a:pt x="524865" y="40081"/>
                  </a:lnTo>
                  <a:lnTo>
                    <a:pt x="524865" y="18580"/>
                  </a:lnTo>
                  <a:lnTo>
                    <a:pt x="520268" y="11760"/>
                  </a:lnTo>
                  <a:lnTo>
                    <a:pt x="513473" y="7175"/>
                  </a:lnTo>
                  <a:lnTo>
                    <a:pt x="507530" y="3162"/>
                  </a:lnTo>
                  <a:lnTo>
                    <a:pt x="491947" y="0"/>
                  </a:lnTo>
                  <a:lnTo>
                    <a:pt x="476364" y="3162"/>
                  </a:lnTo>
                  <a:lnTo>
                    <a:pt x="463613" y="11760"/>
                  </a:lnTo>
                  <a:lnTo>
                    <a:pt x="455015" y="24498"/>
                  </a:lnTo>
                  <a:lnTo>
                    <a:pt x="451853" y="40081"/>
                  </a:lnTo>
                  <a:lnTo>
                    <a:pt x="455015" y="55676"/>
                  </a:lnTo>
                  <a:lnTo>
                    <a:pt x="463613" y="68414"/>
                  </a:lnTo>
                  <a:lnTo>
                    <a:pt x="476364" y="77000"/>
                  </a:lnTo>
                  <a:lnTo>
                    <a:pt x="491947" y="80162"/>
                  </a:lnTo>
                  <a:lnTo>
                    <a:pt x="507530" y="77000"/>
                  </a:lnTo>
                  <a:lnTo>
                    <a:pt x="513461" y="72999"/>
                  </a:lnTo>
                  <a:lnTo>
                    <a:pt x="520268" y="68414"/>
                  </a:lnTo>
                  <a:lnTo>
                    <a:pt x="528866" y="55676"/>
                  </a:lnTo>
                  <a:lnTo>
                    <a:pt x="532028" y="4008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06907" y="3096618"/>
            <a:ext cx="8275955" cy="2290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8070"/>
              </a:lnSpc>
              <a:spcBef>
                <a:spcPts val="110"/>
              </a:spcBef>
            </a:pPr>
            <a:r>
              <a:rPr sz="6900" dirty="0"/>
              <a:t>ЛЕТНИЕ </a:t>
            </a:r>
            <a:r>
              <a:rPr sz="6900" spc="-10" dirty="0"/>
              <a:t>ТРЕНДЫ</a:t>
            </a:r>
            <a:endParaRPr sz="6900"/>
          </a:p>
          <a:p>
            <a:pPr marL="151765">
              <a:lnSpc>
                <a:spcPts val="9750"/>
              </a:lnSpc>
            </a:pPr>
            <a:r>
              <a:rPr sz="8300" spc="-20" dirty="0">
                <a:solidFill>
                  <a:srgbClr val="522E48"/>
                </a:solidFill>
              </a:rPr>
              <a:t>2026</a:t>
            </a:r>
            <a:endParaRPr sz="8300"/>
          </a:p>
        </p:txBody>
      </p:sp>
      <p:grpSp>
        <p:nvGrpSpPr>
          <p:cNvPr id="27" name="object 27"/>
          <p:cNvGrpSpPr/>
          <p:nvPr/>
        </p:nvGrpSpPr>
        <p:grpSpPr>
          <a:xfrm>
            <a:off x="3963412" y="4240179"/>
            <a:ext cx="1111250" cy="1111250"/>
            <a:chOff x="3963412" y="4240179"/>
            <a:chExt cx="1111250" cy="1111250"/>
          </a:xfrm>
        </p:grpSpPr>
        <p:sp>
          <p:nvSpPr>
            <p:cNvPr id="28" name="object 28"/>
            <p:cNvSpPr/>
            <p:nvPr/>
          </p:nvSpPr>
          <p:spPr>
            <a:xfrm>
              <a:off x="3984882" y="4261650"/>
              <a:ext cx="1068070" cy="1068070"/>
            </a:xfrm>
            <a:custGeom>
              <a:avLst/>
              <a:gdLst/>
              <a:ahLst/>
              <a:cxnLst/>
              <a:rect l="l" t="t" r="r" b="b"/>
              <a:pathLst>
                <a:path w="1068070" h="1068070">
                  <a:moveTo>
                    <a:pt x="1068030" y="534015"/>
                  </a:moveTo>
                  <a:lnTo>
                    <a:pt x="1065848" y="582622"/>
                  </a:lnTo>
                  <a:lnTo>
                    <a:pt x="1059426" y="630006"/>
                  </a:lnTo>
                  <a:lnTo>
                    <a:pt x="1048955" y="675979"/>
                  </a:lnTo>
                  <a:lnTo>
                    <a:pt x="1034621" y="720352"/>
                  </a:lnTo>
                  <a:lnTo>
                    <a:pt x="1016614" y="762937"/>
                  </a:lnTo>
                  <a:lnTo>
                    <a:pt x="995122" y="803545"/>
                  </a:lnTo>
                  <a:lnTo>
                    <a:pt x="970334" y="841987"/>
                  </a:lnTo>
                  <a:lnTo>
                    <a:pt x="942438" y="878076"/>
                  </a:lnTo>
                  <a:lnTo>
                    <a:pt x="911622" y="911622"/>
                  </a:lnTo>
                  <a:lnTo>
                    <a:pt x="878076" y="942438"/>
                  </a:lnTo>
                  <a:lnTo>
                    <a:pt x="841987" y="970334"/>
                  </a:lnTo>
                  <a:lnTo>
                    <a:pt x="803545" y="995122"/>
                  </a:lnTo>
                  <a:lnTo>
                    <a:pt x="762937" y="1016614"/>
                  </a:lnTo>
                  <a:lnTo>
                    <a:pt x="720352" y="1034621"/>
                  </a:lnTo>
                  <a:lnTo>
                    <a:pt x="675979" y="1048955"/>
                  </a:lnTo>
                  <a:lnTo>
                    <a:pt x="630006" y="1059426"/>
                  </a:lnTo>
                  <a:lnTo>
                    <a:pt x="582622" y="1065848"/>
                  </a:lnTo>
                  <a:lnTo>
                    <a:pt x="534015" y="1068030"/>
                  </a:lnTo>
                  <a:lnTo>
                    <a:pt x="485408" y="1065848"/>
                  </a:lnTo>
                  <a:lnTo>
                    <a:pt x="438023" y="1059426"/>
                  </a:lnTo>
                  <a:lnTo>
                    <a:pt x="392051" y="1048955"/>
                  </a:lnTo>
                  <a:lnTo>
                    <a:pt x="347677" y="1034621"/>
                  </a:lnTo>
                  <a:lnTo>
                    <a:pt x="305093" y="1016614"/>
                  </a:lnTo>
                  <a:lnTo>
                    <a:pt x="264485" y="995122"/>
                  </a:lnTo>
                  <a:lnTo>
                    <a:pt x="226042" y="970334"/>
                  </a:lnTo>
                  <a:lnTo>
                    <a:pt x="189953" y="942438"/>
                  </a:lnTo>
                  <a:lnTo>
                    <a:pt x="156407" y="911622"/>
                  </a:lnTo>
                  <a:lnTo>
                    <a:pt x="125592" y="878076"/>
                  </a:lnTo>
                  <a:lnTo>
                    <a:pt x="97695" y="841987"/>
                  </a:lnTo>
                  <a:lnTo>
                    <a:pt x="72907" y="803545"/>
                  </a:lnTo>
                  <a:lnTo>
                    <a:pt x="51415" y="762937"/>
                  </a:lnTo>
                  <a:lnTo>
                    <a:pt x="33408" y="720352"/>
                  </a:lnTo>
                  <a:lnTo>
                    <a:pt x="19075" y="675979"/>
                  </a:lnTo>
                  <a:lnTo>
                    <a:pt x="8603" y="630006"/>
                  </a:lnTo>
                  <a:lnTo>
                    <a:pt x="2182" y="582622"/>
                  </a:lnTo>
                  <a:lnTo>
                    <a:pt x="0" y="534015"/>
                  </a:lnTo>
                  <a:lnTo>
                    <a:pt x="2182" y="485408"/>
                  </a:lnTo>
                  <a:lnTo>
                    <a:pt x="8603" y="438023"/>
                  </a:lnTo>
                  <a:lnTo>
                    <a:pt x="19075" y="392051"/>
                  </a:lnTo>
                  <a:lnTo>
                    <a:pt x="33408" y="347677"/>
                  </a:lnTo>
                  <a:lnTo>
                    <a:pt x="51415" y="305093"/>
                  </a:lnTo>
                  <a:lnTo>
                    <a:pt x="72907" y="264485"/>
                  </a:lnTo>
                  <a:lnTo>
                    <a:pt x="97695" y="226042"/>
                  </a:lnTo>
                  <a:lnTo>
                    <a:pt x="125592" y="189953"/>
                  </a:lnTo>
                  <a:lnTo>
                    <a:pt x="156407" y="156407"/>
                  </a:lnTo>
                  <a:lnTo>
                    <a:pt x="189953" y="125592"/>
                  </a:lnTo>
                  <a:lnTo>
                    <a:pt x="226042" y="97695"/>
                  </a:lnTo>
                  <a:lnTo>
                    <a:pt x="264485" y="72907"/>
                  </a:lnTo>
                  <a:lnTo>
                    <a:pt x="305093" y="51415"/>
                  </a:lnTo>
                  <a:lnTo>
                    <a:pt x="347677" y="33408"/>
                  </a:lnTo>
                  <a:lnTo>
                    <a:pt x="392051" y="19075"/>
                  </a:lnTo>
                  <a:lnTo>
                    <a:pt x="438023" y="8603"/>
                  </a:lnTo>
                  <a:lnTo>
                    <a:pt x="485408" y="2182"/>
                  </a:lnTo>
                  <a:lnTo>
                    <a:pt x="534015" y="0"/>
                  </a:lnTo>
                  <a:lnTo>
                    <a:pt x="582622" y="2182"/>
                  </a:lnTo>
                  <a:lnTo>
                    <a:pt x="630006" y="8603"/>
                  </a:lnTo>
                  <a:lnTo>
                    <a:pt x="675979" y="19075"/>
                  </a:lnTo>
                  <a:lnTo>
                    <a:pt x="720352" y="33408"/>
                  </a:lnTo>
                  <a:lnTo>
                    <a:pt x="762937" y="51415"/>
                  </a:lnTo>
                  <a:lnTo>
                    <a:pt x="803545" y="72907"/>
                  </a:lnTo>
                  <a:lnTo>
                    <a:pt x="841987" y="97695"/>
                  </a:lnTo>
                  <a:lnTo>
                    <a:pt x="878076" y="125592"/>
                  </a:lnTo>
                  <a:lnTo>
                    <a:pt x="911622" y="156407"/>
                  </a:lnTo>
                  <a:lnTo>
                    <a:pt x="942438" y="189953"/>
                  </a:lnTo>
                  <a:lnTo>
                    <a:pt x="970334" y="226042"/>
                  </a:lnTo>
                  <a:lnTo>
                    <a:pt x="995122" y="264485"/>
                  </a:lnTo>
                  <a:lnTo>
                    <a:pt x="1016614" y="305093"/>
                  </a:lnTo>
                  <a:lnTo>
                    <a:pt x="1034621" y="347677"/>
                  </a:lnTo>
                  <a:lnTo>
                    <a:pt x="1048955" y="392051"/>
                  </a:lnTo>
                  <a:lnTo>
                    <a:pt x="1059426" y="438023"/>
                  </a:lnTo>
                  <a:lnTo>
                    <a:pt x="1065848" y="485408"/>
                  </a:lnTo>
                  <a:lnTo>
                    <a:pt x="1068030" y="534015"/>
                  </a:lnTo>
                  <a:close/>
                </a:path>
              </a:pathLst>
            </a:custGeom>
            <a:ln w="42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12343" y="462043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0" y="381789"/>
                  </a:moveTo>
                  <a:lnTo>
                    <a:pt x="381789" y="0"/>
                  </a:lnTo>
                </a:path>
              </a:pathLst>
            </a:custGeom>
            <a:ln w="47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45967" y="4584104"/>
              <a:ext cx="285115" cy="285115"/>
            </a:xfrm>
            <a:custGeom>
              <a:avLst/>
              <a:gdLst/>
              <a:ahLst/>
              <a:cxnLst/>
              <a:rect l="l" t="t" r="r" b="b"/>
              <a:pathLst>
                <a:path w="285114" h="285114">
                  <a:moveTo>
                    <a:pt x="284556" y="0"/>
                  </a:moveTo>
                  <a:lnTo>
                    <a:pt x="0" y="10334"/>
                  </a:lnTo>
                  <a:lnTo>
                    <a:pt x="1685" y="57757"/>
                  </a:lnTo>
                  <a:lnTo>
                    <a:pt x="235333" y="49223"/>
                  </a:lnTo>
                  <a:lnTo>
                    <a:pt x="226767" y="282839"/>
                  </a:lnTo>
                  <a:lnTo>
                    <a:pt x="274190" y="284525"/>
                  </a:lnTo>
                  <a:lnTo>
                    <a:pt x="2845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37287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1652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FRESH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98361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779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202374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Скетчбук-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BLOCK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33900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крафт-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бумага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252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36779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Карандаш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TRINITY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32832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879554"/>
            <a:ext cx="6911340" cy="10429240"/>
            <a:chOff x="0" y="879554"/>
            <a:chExt cx="6911340" cy="10429240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083" y="4481549"/>
              <a:ext cx="1691106" cy="24461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8612" y="879554"/>
              <a:ext cx="1941302" cy="23998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48" y="8073052"/>
              <a:ext cx="2450187" cy="24501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11141021"/>
              <a:ext cx="6910784" cy="16753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55384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3"/>
              </a:rPr>
              <a:t>4325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9936566" y="0"/>
            <a:ext cx="167640" cy="11308715"/>
            <a:chOff x="19936566" y="0"/>
            <a:chExt cx="167640" cy="11308715"/>
          </a:xfrm>
        </p:grpSpPr>
        <p:pic>
          <p:nvPicPr>
            <p:cNvPr id="3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512511" y="961350"/>
            <a:ext cx="840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8502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20" dirty="0"/>
              <a:t>SLIM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554303" y="2896049"/>
            <a:ext cx="12522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800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2511" y="4563335"/>
            <a:ext cx="15703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LUNCH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9296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839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805939" cy="2320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Панама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GHIBLI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25514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подкладка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15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765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87422" y="774845"/>
            <a:ext cx="2656840" cy="9832340"/>
            <a:chOff x="387422" y="774845"/>
            <a:chExt cx="2656840" cy="9832340"/>
          </a:xfrm>
        </p:grpSpPr>
        <p:sp>
          <p:nvSpPr>
            <p:cNvPr id="22" name="object 22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7422" y="774845"/>
              <a:ext cx="2502541" cy="250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961" y="4439655"/>
              <a:ext cx="1968277" cy="24187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131" y="8607067"/>
              <a:ext cx="2449567" cy="136987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149098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6"/>
              </a:rPr>
              <a:t>9293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46812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Aккумулятор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5601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WAVE</a:t>
            </a:r>
            <a:r>
              <a:rPr spc="5" dirty="0"/>
              <a:t> </a:t>
            </a:r>
            <a:r>
              <a:rPr spc="-25" dirty="0"/>
              <a:t>10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268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580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12839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Кабель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COIL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19345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598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253682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Комплект</a:t>
            </a:r>
            <a:r>
              <a:rPr sz="1600" b="0" spc="17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аксессуаров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SMARTKIT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39200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41" y="900496"/>
            <a:ext cx="2654300" cy="9706610"/>
            <a:chOff x="390141" y="900496"/>
            <a:chExt cx="2654300" cy="9706610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718" y="4408253"/>
              <a:ext cx="2513012" cy="251300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48" y="8010227"/>
              <a:ext cx="2544425" cy="25444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900496"/>
              <a:ext cx="2261711" cy="226171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657381"/>
            <a:ext cx="123126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37172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4429"/>
            <a:ext cx="20104099" cy="11444103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521978"/>
            <a:ext cx="7491402" cy="1259888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694814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BALANCE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554303" y="2896049"/>
            <a:ext cx="88773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4563335"/>
            <a:ext cx="19183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SOFT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3516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169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54303" y="9932270"/>
            <a:ext cx="12414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445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50749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REST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2407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 dirty="0">
              <a:latin typeface="Montserrat Light"/>
              <a:cs typeface="Montserrat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90151" y="753903"/>
            <a:ext cx="2654300" cy="9853295"/>
            <a:chOff x="390151" y="753903"/>
            <a:chExt cx="2654300" cy="9853295"/>
          </a:xfrm>
        </p:grpSpPr>
        <p:sp>
          <p:nvSpPr>
            <p:cNvPr id="22" name="object 22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2627" y="4397782"/>
              <a:ext cx="725464" cy="24715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035" y="753903"/>
              <a:ext cx="1244599" cy="252934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739" y="8041640"/>
              <a:ext cx="1156622" cy="2471766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131254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6"/>
              </a:rPr>
              <a:t>53002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521978"/>
            <a:ext cx="7491402" cy="12598887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6566" y="0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512511" y="961350"/>
            <a:ext cx="10896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6911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LIBRA</a:t>
            </a:r>
            <a:r>
              <a:rPr spc="5" dirty="0"/>
              <a:t> </a:t>
            </a:r>
            <a:r>
              <a:rPr spc="-25" dirty="0"/>
              <a:t>220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554303" y="2896049"/>
            <a:ext cx="11379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4563335"/>
            <a:ext cx="200152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FELTY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2462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фетр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54303" y="9932270"/>
            <a:ext cx="99123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360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76530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Панама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BRIM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250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8303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твил, 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250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90141" y="890025"/>
            <a:ext cx="2654300" cy="9717405"/>
            <a:chOff x="390141" y="890025"/>
            <a:chExt cx="2654300" cy="9717405"/>
          </a:xfrm>
        </p:grpSpPr>
        <p:sp>
          <p:nvSpPr>
            <p:cNvPr id="22" name="object 22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4" y="890025"/>
              <a:ext cx="2387361" cy="238736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86" y="4533893"/>
              <a:ext cx="2261711" cy="226171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602" y="8408120"/>
              <a:ext cx="2353417" cy="175031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2179320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5"/>
              </a:rPr>
              <a:t>52104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хлопок,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endParaRPr sz="1400" dirty="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563395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791186"/>
            <a:ext cx="1818005" cy="74422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>
              <a:lnSpc>
                <a:spcPts val="2570"/>
              </a:lnSpc>
              <a:spcBef>
                <a:spcPts val="615"/>
              </a:spcBef>
            </a:pPr>
            <a:r>
              <a:rPr spc="-10" dirty="0"/>
              <a:t>RAPPER </a:t>
            </a:r>
            <a:r>
              <a:rPr dirty="0"/>
              <a:t>COTTON-</a:t>
            </a:r>
            <a:r>
              <a:rPr spc="-50" dirty="0"/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7691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LIBRA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220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52104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9932270"/>
            <a:ext cx="9264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174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71196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ECO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116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16102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бязь, хлопок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116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51" y="785316"/>
            <a:ext cx="2654300" cy="9822180"/>
            <a:chOff x="390151" y="785316"/>
            <a:chExt cx="2654300" cy="9822180"/>
          </a:xfrm>
        </p:grpSpPr>
        <p:sp>
          <p:nvSpPr>
            <p:cNvPr id="17" name="object 17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777" y="785316"/>
              <a:ext cx="2513002" cy="25157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48" y="4418713"/>
              <a:ext cx="2492070" cy="24920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073" y="8094005"/>
              <a:ext cx="2408303" cy="240829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500318"/>
            <a:ext cx="2336165" cy="2106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254179-</a:t>
            </a:r>
            <a:r>
              <a:rPr sz="1850" b="1" spc="-5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S</a:t>
            </a:r>
            <a:endParaRPr sz="1850" dirty="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лобная часть и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козырёк: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ботанный хлопок,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сетка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переработанный</a:t>
            </a:r>
            <a:endParaRPr sz="1400" dirty="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пполиэстер, 280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29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085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-74428"/>
            <a:ext cx="20104100" cy="11308556"/>
            <a:chOff x="0" y="0"/>
            <a:chExt cx="20104100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512511" y="961350"/>
            <a:ext cx="8420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3317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HENRY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554303" y="2896049"/>
            <a:ext cx="110998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221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703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EAT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9298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54395" y="10162689"/>
            <a:ext cx="12973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690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0141" y="858612"/>
            <a:ext cx="2654300" cy="9748520"/>
            <a:chOff x="390141" y="858612"/>
            <a:chExt cx="2654300" cy="9748520"/>
          </a:xfrm>
        </p:grpSpPr>
        <p:sp>
          <p:nvSpPr>
            <p:cNvPr id="18" name="object 18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03" y="8062581"/>
              <a:ext cx="1935385" cy="242645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374" y="4450126"/>
              <a:ext cx="1906250" cy="24053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015" y="858612"/>
              <a:ext cx="2355949" cy="235594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90182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5804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 dirty="0"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12511" y="8092023"/>
            <a:ext cx="2480310" cy="182181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MOHITO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280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3"/>
              </a:rPr>
              <a:t>52105</a:t>
            </a:r>
            <a:endParaRPr sz="1850" dirty="0">
              <a:latin typeface="Montserrat SemiBold"/>
              <a:cs typeface="Montserrat SemiBold"/>
            </a:endParaRPr>
          </a:p>
          <a:p>
            <a:pPr marL="3175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футер 3-х нитка с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начёсом,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стер плотность 280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227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FORTUNA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984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1315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FLASK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1113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731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204152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DISCO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199012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600D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712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16729"/>
            <a:ext cx="2654300" cy="9790430"/>
            <a:chOff x="390151" y="816729"/>
            <a:chExt cx="2654300" cy="979043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073" y="8073052"/>
              <a:ext cx="2408303" cy="24083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86" y="4481539"/>
              <a:ext cx="2387361" cy="23873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4" y="816729"/>
              <a:ext cx="2387361" cy="238736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2064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4"/>
              </a:rPr>
              <a:t>50501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 100%,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плот-</a:t>
            </a:r>
            <a:endParaRPr sz="1400" dirty="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ность 140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5370" y="0"/>
            <a:ext cx="20119975" cy="11341576"/>
            <a:chOff x="0" y="0"/>
            <a:chExt cx="20104100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66611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17094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FORTE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77851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4897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FACTOR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40392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металл/пластик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22898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Скетчбук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АКВАРЕЛЬ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II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33904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крафт,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бумага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546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58612"/>
            <a:ext cx="2654300" cy="9748520"/>
            <a:chOff x="390151" y="858612"/>
            <a:chExt cx="2654300" cy="974852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306" y="8062581"/>
              <a:ext cx="2450187" cy="24501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956" y="858612"/>
              <a:ext cx="2387361" cy="23873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4" y="4429184"/>
              <a:ext cx="2481599" cy="248159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02933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5" dirty="0">
                <a:solidFill>
                  <a:srgbClr val="FFFFFF"/>
                </a:solidFill>
                <a:latin typeface="Montserrat SemiBold"/>
                <a:cs typeface="Montserrat SemiBold"/>
                <a:hlinkClick r:id="rId14" action="ppaction://hlinkfile"/>
              </a:rPr>
              <a:t>602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843" y="1651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4563335"/>
            <a:ext cx="195389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ERGO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32905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989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4179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TONY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24710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858612"/>
            <a:ext cx="2654300" cy="9748520"/>
            <a:chOff x="390141" y="858612"/>
            <a:chExt cx="2654300" cy="9748520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787" y="8073052"/>
              <a:ext cx="1832405" cy="24030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4586247"/>
              <a:ext cx="2261711" cy="22617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602" y="858612"/>
              <a:ext cx="2397832" cy="239783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12511" y="961350"/>
            <a:ext cx="1289685" cy="23520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N16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4"/>
              </a:rPr>
              <a:t>38016</a:t>
            </a:r>
            <a:endParaRPr sz="1850" dirty="0"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375"/>
              </a:spcBef>
            </a:pP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7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6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99452" y="0"/>
              <a:ext cx="2104647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972" y="-365125"/>
            <a:ext cx="7321936" cy="1231388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81038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0904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COMBI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10115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946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5322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BASIC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54001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637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6262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SHOP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199015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полиуретан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827199"/>
            <a:ext cx="20104100" cy="10481945"/>
            <a:chOff x="0" y="827199"/>
            <a:chExt cx="20104100" cy="10481945"/>
          </a:xfrm>
        </p:grpSpPr>
        <p:sp>
          <p:nvSpPr>
            <p:cNvPr id="19" name="object 19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4" y="4492010"/>
              <a:ext cx="2376890" cy="237689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3432" y="8052110"/>
              <a:ext cx="1862112" cy="24589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89" y="827199"/>
              <a:ext cx="2450187" cy="24501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182753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5"/>
              </a:rPr>
              <a:t>21219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Shevret,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33477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Зонт-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трость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55067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REFLECT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38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6299200"/>
            <a:ext cx="12338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4305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Ветровка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COLIN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52103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280Т</a:t>
            </a:r>
            <a:endParaRPr sz="1400" dirty="0">
              <a:latin typeface="Montserrat Light"/>
              <a:cs typeface="Montserrat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8196733"/>
            <a:ext cx="195389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CAN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7254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483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0141" y="848141"/>
            <a:ext cx="2654300" cy="9759315"/>
            <a:chOff x="390141" y="848141"/>
            <a:chExt cx="2654300" cy="9759315"/>
          </a:xfrm>
        </p:grpSpPr>
        <p:sp>
          <p:nvSpPr>
            <p:cNvPr id="18" name="object 18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073" y="848141"/>
              <a:ext cx="2418774" cy="24187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718" y="4460597"/>
              <a:ext cx="2471129" cy="247112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86" y="8167290"/>
              <a:ext cx="2261711" cy="226171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44018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16817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эпонж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729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DISTILLER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026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6298873"/>
            <a:ext cx="12414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445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0749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REST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2407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 dirty="0">
              <a:latin typeface="Montserrat Light"/>
              <a:cs typeface="Montserrat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54303" y="9932270"/>
            <a:ext cx="1238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469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54305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Терморюкзак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PUT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9289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300D/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PEVA</a:t>
            </a:r>
            <a:endParaRPr sz="1400" dirty="0">
              <a:latin typeface="Montserrat Light"/>
              <a:cs typeface="Montserrat Ligh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58612"/>
            <a:ext cx="2654300" cy="9748520"/>
            <a:chOff x="390151" y="858612"/>
            <a:chExt cx="2654300" cy="974852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442" y="4387301"/>
              <a:ext cx="1266977" cy="254296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86" y="8093994"/>
              <a:ext cx="2366420" cy="23664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660" y="858612"/>
              <a:ext cx="2460658" cy="246065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937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7251</a:t>
            </a:r>
            <a:endParaRPr sz="1850" dirty="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бамбук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512511" y="961350"/>
            <a:ext cx="181038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3761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FLIPPY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554303" y="2896049"/>
            <a:ext cx="9925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950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54303" y="6299200"/>
            <a:ext cx="7854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45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2019935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N16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6"/>
              </a:rPr>
              <a:t>38019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ABS пластик </a:t>
            </a:r>
            <a:r>
              <a:rPr sz="1400" b="0" spc="-50" dirty="0">
                <a:solidFill>
                  <a:srgbClr val="FFFFFF"/>
                </a:solidFill>
                <a:latin typeface="Montserrat Light"/>
                <a:cs typeface="Montserrat Light"/>
              </a:rPr>
              <a:t>с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покрытием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soft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touch</a:t>
            </a:r>
            <a:endParaRPr sz="1400" dirty="0"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4738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Аккумулятор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RIB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37170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390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41" y="921437"/>
            <a:ext cx="2654300" cy="9685655"/>
            <a:chOff x="390141" y="921437"/>
            <a:chExt cx="2654300" cy="9685655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921437"/>
              <a:ext cx="2261711" cy="22617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4533893"/>
              <a:ext cx="2261711" cy="22617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8146348"/>
              <a:ext cx="2261711" cy="226171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657381"/>
            <a:ext cx="124079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21230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772874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000664"/>
            <a:ext cx="2346325" cy="7442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815"/>
              </a:lnSpc>
              <a:spcBef>
                <a:spcPts val="120"/>
              </a:spcBef>
            </a:pPr>
            <a:r>
              <a:rPr dirty="0"/>
              <a:t>PILOT</a:t>
            </a:r>
            <a:r>
              <a:rPr spc="5" dirty="0"/>
              <a:t> </a:t>
            </a:r>
            <a:r>
              <a:rPr spc="-10" dirty="0"/>
              <a:t>PIPING</a:t>
            </a:r>
          </a:p>
          <a:p>
            <a:pPr marL="12700">
              <a:lnSpc>
                <a:spcPts val="2815"/>
              </a:lnSpc>
            </a:pPr>
            <a:r>
              <a:rPr dirty="0"/>
              <a:t>SANDWICH-</a:t>
            </a:r>
            <a:r>
              <a:rPr spc="-50" dirty="0"/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43855" y="6497896"/>
            <a:ext cx="9740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00509"/>
            <a:ext cx="2150110" cy="17849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LUANDA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150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351000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 хлопок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400" dirty="0">
              <a:latin typeface="Montserrat Light"/>
              <a:cs typeface="Montserrat Light"/>
            </a:endParaRPr>
          </a:p>
          <a:p>
            <a:pPr marL="28575" marR="39179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 джерси</a:t>
            </a:r>
            <a:endParaRPr sz="1400" dirty="0">
              <a:latin typeface="Montserrat Light"/>
              <a:cs typeface="Montserrat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1225093"/>
            <a:ext cx="2654300" cy="9382125"/>
            <a:chOff x="390151" y="1225093"/>
            <a:chExt cx="2654300" cy="9382125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831" y="8497158"/>
              <a:ext cx="2434725" cy="16571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253" y="4481549"/>
              <a:ext cx="2177944" cy="23740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86" y="1225093"/>
              <a:ext cx="2335007" cy="167116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803973"/>
            <a:ext cx="2434590" cy="1425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8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25419-</a:t>
            </a:r>
            <a:r>
              <a:rPr sz="1850" b="1" spc="-5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S</a:t>
            </a:r>
            <a:endParaRPr sz="1850" dirty="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ботанный хлопок, 355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98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06657" y="9963683"/>
            <a:ext cx="9620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64866" y="8228145"/>
            <a:ext cx="2016125" cy="13576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r>
              <a:rPr sz="1600" b="0" spc="1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мешок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SHIFT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9287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полиэстер,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210D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512511" y="961350"/>
            <a:ext cx="258953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Mini</a:t>
            </a:r>
            <a:r>
              <a:rPr sz="1600" b="0" spc="2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20" dirty="0"/>
              <a:t>ROLL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554303" y="2896049"/>
            <a:ext cx="11931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593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4738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Аккумулятор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NUM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6"/>
              </a:rPr>
              <a:t>37171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258953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Mini</a:t>
            </a:r>
            <a:r>
              <a:rPr sz="1600" b="0" spc="2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COFFEE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26532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953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921437"/>
            <a:ext cx="2654300" cy="9685655"/>
            <a:chOff x="390141" y="921437"/>
            <a:chExt cx="2654300" cy="9685655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607" y="921437"/>
              <a:ext cx="2078561" cy="21867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787" y="8303412"/>
              <a:ext cx="1841328" cy="21054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088" y="4439655"/>
              <a:ext cx="1372720" cy="2473641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127825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26535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9472" y="94237"/>
              <a:ext cx="9643685" cy="59893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84211" y="0"/>
              <a:ext cx="219888" cy="16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84211" y="11141022"/>
              <a:ext cx="219888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84211" y="0"/>
              <a:ext cx="219888" cy="113085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78470" y="9565154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79"/>
                  </a:lnTo>
                  <a:lnTo>
                    <a:pt x="2401257" y="33892"/>
                  </a:lnTo>
                  <a:lnTo>
                    <a:pt x="2441045" y="58585"/>
                  </a:lnTo>
                  <a:lnTo>
                    <a:pt x="2476427" y="88935"/>
                  </a:lnTo>
                  <a:lnTo>
                    <a:pt x="2506778" y="124317"/>
                  </a:lnTo>
                  <a:lnTo>
                    <a:pt x="2531472" y="164104"/>
                  </a:lnTo>
                  <a:lnTo>
                    <a:pt x="2549886" y="207674"/>
                  </a:lnTo>
                  <a:lnTo>
                    <a:pt x="2561392" y="254399"/>
                  </a:lnTo>
                  <a:lnTo>
                    <a:pt x="2565366" y="303655"/>
                  </a:lnTo>
                  <a:lnTo>
                    <a:pt x="2561392" y="352912"/>
                  </a:lnTo>
                  <a:lnTo>
                    <a:pt x="2549886" y="399637"/>
                  </a:lnTo>
                  <a:lnTo>
                    <a:pt x="2531472" y="443206"/>
                  </a:lnTo>
                  <a:lnTo>
                    <a:pt x="2506778" y="482994"/>
                  </a:lnTo>
                  <a:lnTo>
                    <a:pt x="2476427" y="518375"/>
                  </a:lnTo>
                  <a:lnTo>
                    <a:pt x="2441045" y="548725"/>
                  </a:lnTo>
                  <a:lnTo>
                    <a:pt x="2401257" y="573419"/>
                  </a:lnTo>
                  <a:lnTo>
                    <a:pt x="2357688" y="591831"/>
                  </a:lnTo>
                  <a:lnTo>
                    <a:pt x="2310965" y="603337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1078" y="9549447"/>
              <a:ext cx="2565400" cy="638810"/>
            </a:xfrm>
            <a:custGeom>
              <a:avLst/>
              <a:gdLst/>
              <a:ahLst/>
              <a:cxnLst/>
              <a:rect l="l" t="t" r="r" b="b"/>
              <a:pathLst>
                <a:path w="2565400" h="638809">
                  <a:moveTo>
                    <a:pt x="2246004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246004" y="638724"/>
                  </a:lnTo>
                  <a:lnTo>
                    <a:pt x="2293198" y="635261"/>
                  </a:lnTo>
                  <a:lnTo>
                    <a:pt x="2338242" y="625202"/>
                  </a:lnTo>
                  <a:lnTo>
                    <a:pt x="2380641" y="609042"/>
                  </a:lnTo>
                  <a:lnTo>
                    <a:pt x="2419902" y="587273"/>
                  </a:lnTo>
                  <a:lnTo>
                    <a:pt x="2455531" y="560391"/>
                  </a:lnTo>
                  <a:lnTo>
                    <a:pt x="2487033" y="528888"/>
                  </a:lnTo>
                  <a:lnTo>
                    <a:pt x="2513916" y="493259"/>
                  </a:lnTo>
                  <a:lnTo>
                    <a:pt x="2535685" y="453998"/>
                  </a:lnTo>
                  <a:lnTo>
                    <a:pt x="2551845" y="411599"/>
                  </a:lnTo>
                  <a:lnTo>
                    <a:pt x="2561904" y="366555"/>
                  </a:lnTo>
                  <a:lnTo>
                    <a:pt x="2565366" y="319362"/>
                  </a:lnTo>
                  <a:lnTo>
                    <a:pt x="2561904" y="272168"/>
                  </a:lnTo>
                  <a:lnTo>
                    <a:pt x="2551845" y="227124"/>
                  </a:lnTo>
                  <a:lnTo>
                    <a:pt x="2535685" y="184725"/>
                  </a:lnTo>
                  <a:lnTo>
                    <a:pt x="2513916" y="145464"/>
                  </a:lnTo>
                  <a:lnTo>
                    <a:pt x="2487033" y="109835"/>
                  </a:lnTo>
                  <a:lnTo>
                    <a:pt x="2455531" y="78333"/>
                  </a:lnTo>
                  <a:lnTo>
                    <a:pt x="2419902" y="51450"/>
                  </a:lnTo>
                  <a:lnTo>
                    <a:pt x="2380641" y="29681"/>
                  </a:lnTo>
                  <a:lnTo>
                    <a:pt x="2338242" y="13521"/>
                  </a:lnTo>
                  <a:lnTo>
                    <a:pt x="2293198" y="3462"/>
                  </a:lnTo>
                  <a:lnTo>
                    <a:pt x="2246004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1650" y="-162522"/>
            <a:ext cx="9332505" cy="62461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51025" y="9620008"/>
            <a:ext cx="22205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spc="-10" dirty="0">
                <a:solidFill>
                  <a:srgbClr val="522E48"/>
                </a:solidFill>
                <a:latin typeface="Montserrat Medium"/>
                <a:cs typeface="Montserrat Medium"/>
                <a:hlinkClick r:id="rId8"/>
              </a:rPr>
              <a:t>happygifts.ru</a:t>
            </a:r>
            <a:endParaRPr sz="2550" dirty="0">
              <a:latin typeface="Montserrat Medium"/>
              <a:cs typeface="Montserrat Medium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91080" y="9141083"/>
            <a:ext cx="19046825" cy="2163445"/>
            <a:chOff x="691080" y="9141083"/>
            <a:chExt cx="19046825" cy="2163445"/>
          </a:xfrm>
        </p:grpSpPr>
        <p:sp>
          <p:nvSpPr>
            <p:cNvPr id="12" name="object 12"/>
            <p:cNvSpPr/>
            <p:nvPr/>
          </p:nvSpPr>
          <p:spPr>
            <a:xfrm>
              <a:off x="2790110" y="10377680"/>
              <a:ext cx="2540000" cy="601345"/>
            </a:xfrm>
            <a:custGeom>
              <a:avLst/>
              <a:gdLst/>
              <a:ahLst/>
              <a:cxnLst/>
              <a:rect l="l" t="t" r="r" b="b"/>
              <a:pathLst>
                <a:path w="2540000" h="601345">
                  <a:moveTo>
                    <a:pt x="2238968" y="601196"/>
                  </a:moveTo>
                  <a:lnTo>
                    <a:pt x="0" y="601196"/>
                  </a:lnTo>
                  <a:lnTo>
                    <a:pt x="0" y="0"/>
                  </a:lnTo>
                  <a:lnTo>
                    <a:pt x="2238968" y="0"/>
                  </a:lnTo>
                  <a:lnTo>
                    <a:pt x="2287727" y="3934"/>
                  </a:lnTo>
                  <a:lnTo>
                    <a:pt x="2333980" y="15324"/>
                  </a:lnTo>
                  <a:lnTo>
                    <a:pt x="2377110" y="33552"/>
                  </a:lnTo>
                  <a:lnTo>
                    <a:pt x="2416497" y="57997"/>
                  </a:lnTo>
                  <a:lnTo>
                    <a:pt x="2451523" y="88043"/>
                  </a:lnTo>
                  <a:lnTo>
                    <a:pt x="2481568" y="123068"/>
                  </a:lnTo>
                  <a:lnTo>
                    <a:pt x="2506014" y="162455"/>
                  </a:lnTo>
                  <a:lnTo>
                    <a:pt x="2524241" y="205585"/>
                  </a:lnTo>
                  <a:lnTo>
                    <a:pt x="2535632" y="251839"/>
                  </a:lnTo>
                  <a:lnTo>
                    <a:pt x="2539566" y="300598"/>
                  </a:lnTo>
                  <a:lnTo>
                    <a:pt x="2535632" y="349356"/>
                  </a:lnTo>
                  <a:lnTo>
                    <a:pt x="2524241" y="395610"/>
                  </a:lnTo>
                  <a:lnTo>
                    <a:pt x="2506014" y="438740"/>
                  </a:lnTo>
                  <a:lnTo>
                    <a:pt x="2481568" y="478127"/>
                  </a:lnTo>
                  <a:lnTo>
                    <a:pt x="2451523" y="513153"/>
                  </a:lnTo>
                  <a:lnTo>
                    <a:pt x="2416497" y="543198"/>
                  </a:lnTo>
                  <a:lnTo>
                    <a:pt x="2377110" y="567644"/>
                  </a:lnTo>
                  <a:lnTo>
                    <a:pt x="2333980" y="585871"/>
                  </a:lnTo>
                  <a:lnTo>
                    <a:pt x="2287727" y="597262"/>
                  </a:lnTo>
                  <a:lnTo>
                    <a:pt x="2238968" y="601196"/>
                  </a:lnTo>
                  <a:close/>
                </a:path>
              </a:pathLst>
            </a:custGeom>
            <a:ln w="28648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1080" y="10362124"/>
              <a:ext cx="3265170" cy="632460"/>
            </a:xfrm>
            <a:custGeom>
              <a:avLst/>
              <a:gdLst/>
              <a:ahLst/>
              <a:cxnLst/>
              <a:rect l="l" t="t" r="r" b="b"/>
              <a:pathLst>
                <a:path w="3265170" h="632459">
                  <a:moveTo>
                    <a:pt x="2949009" y="0"/>
                  </a:moveTo>
                  <a:lnTo>
                    <a:pt x="316147" y="0"/>
                  </a:lnTo>
                  <a:lnTo>
                    <a:pt x="269429" y="3428"/>
                  </a:lnTo>
                  <a:lnTo>
                    <a:pt x="224840" y="13386"/>
                  </a:lnTo>
                  <a:lnTo>
                    <a:pt x="182868" y="29385"/>
                  </a:lnTo>
                  <a:lnTo>
                    <a:pt x="144002" y="50936"/>
                  </a:lnTo>
                  <a:lnTo>
                    <a:pt x="108732" y="77550"/>
                  </a:lnTo>
                  <a:lnTo>
                    <a:pt x="77546" y="108738"/>
                  </a:lnTo>
                  <a:lnTo>
                    <a:pt x="50933" y="144009"/>
                  </a:lnTo>
                  <a:lnTo>
                    <a:pt x="29383" y="182876"/>
                  </a:lnTo>
                  <a:lnTo>
                    <a:pt x="13385" y="224849"/>
                  </a:lnTo>
                  <a:lnTo>
                    <a:pt x="3427" y="269440"/>
                  </a:lnTo>
                  <a:lnTo>
                    <a:pt x="0" y="316157"/>
                  </a:lnTo>
                  <a:lnTo>
                    <a:pt x="3427" y="362875"/>
                  </a:lnTo>
                  <a:lnTo>
                    <a:pt x="13385" y="407464"/>
                  </a:lnTo>
                  <a:lnTo>
                    <a:pt x="29383" y="449437"/>
                  </a:lnTo>
                  <a:lnTo>
                    <a:pt x="50933" y="488302"/>
                  </a:lnTo>
                  <a:lnTo>
                    <a:pt x="77546" y="523573"/>
                  </a:lnTo>
                  <a:lnTo>
                    <a:pt x="108732" y="554759"/>
                  </a:lnTo>
                  <a:lnTo>
                    <a:pt x="144002" y="581371"/>
                  </a:lnTo>
                  <a:lnTo>
                    <a:pt x="182868" y="602921"/>
                  </a:lnTo>
                  <a:lnTo>
                    <a:pt x="224840" y="618919"/>
                  </a:lnTo>
                  <a:lnTo>
                    <a:pt x="269429" y="628877"/>
                  </a:lnTo>
                  <a:lnTo>
                    <a:pt x="316147" y="632305"/>
                  </a:lnTo>
                  <a:lnTo>
                    <a:pt x="2949009" y="632305"/>
                  </a:lnTo>
                  <a:lnTo>
                    <a:pt x="2995727" y="628877"/>
                  </a:lnTo>
                  <a:lnTo>
                    <a:pt x="3040316" y="618919"/>
                  </a:lnTo>
                  <a:lnTo>
                    <a:pt x="3082288" y="602921"/>
                  </a:lnTo>
                  <a:lnTo>
                    <a:pt x="3121154" y="581371"/>
                  </a:lnTo>
                  <a:lnTo>
                    <a:pt x="3156425" y="554759"/>
                  </a:lnTo>
                  <a:lnTo>
                    <a:pt x="3187611" y="523573"/>
                  </a:lnTo>
                  <a:lnTo>
                    <a:pt x="3214223" y="488302"/>
                  </a:lnTo>
                  <a:lnTo>
                    <a:pt x="3235773" y="449437"/>
                  </a:lnTo>
                  <a:lnTo>
                    <a:pt x="3251771" y="407464"/>
                  </a:lnTo>
                  <a:lnTo>
                    <a:pt x="3261729" y="362875"/>
                  </a:lnTo>
                  <a:lnTo>
                    <a:pt x="3265157" y="316157"/>
                  </a:lnTo>
                  <a:lnTo>
                    <a:pt x="3261729" y="269440"/>
                  </a:lnTo>
                  <a:lnTo>
                    <a:pt x="3251771" y="224849"/>
                  </a:lnTo>
                  <a:lnTo>
                    <a:pt x="3235773" y="182876"/>
                  </a:lnTo>
                  <a:lnTo>
                    <a:pt x="3214223" y="144009"/>
                  </a:lnTo>
                  <a:lnTo>
                    <a:pt x="3187611" y="108738"/>
                  </a:lnTo>
                  <a:lnTo>
                    <a:pt x="3156425" y="77550"/>
                  </a:lnTo>
                  <a:lnTo>
                    <a:pt x="3121154" y="50936"/>
                  </a:lnTo>
                  <a:lnTo>
                    <a:pt x="3082288" y="29385"/>
                  </a:lnTo>
                  <a:lnTo>
                    <a:pt x="3040316" y="13386"/>
                  </a:lnTo>
                  <a:lnTo>
                    <a:pt x="2995727" y="3428"/>
                  </a:lnTo>
                  <a:lnTo>
                    <a:pt x="2949009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743008" y="9141083"/>
              <a:ext cx="4994612" cy="216311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65596" y="10473315"/>
            <a:ext cx="292544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2550" b="0" spc="-1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spc="-35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25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2550">
              <a:latin typeface="Montserrat Medium"/>
              <a:cs typeface="Montserrat Medium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1148549" y="768064"/>
            <a:ext cx="6840389" cy="4556517"/>
            <a:chOff x="11148549" y="768064"/>
            <a:chExt cx="6840389" cy="4556517"/>
          </a:xfrm>
        </p:grpSpPr>
        <p:sp>
          <p:nvSpPr>
            <p:cNvPr id="21" name="object 21"/>
            <p:cNvSpPr/>
            <p:nvPr/>
          </p:nvSpPr>
          <p:spPr>
            <a:xfrm>
              <a:off x="11148549" y="768064"/>
              <a:ext cx="2097405" cy="573405"/>
            </a:xfrm>
            <a:custGeom>
              <a:avLst/>
              <a:gdLst/>
              <a:ahLst/>
              <a:cxnLst/>
              <a:rect l="l" t="t" r="r" b="b"/>
              <a:pathLst>
                <a:path w="2097405" h="573405">
                  <a:moveTo>
                    <a:pt x="1810196" y="0"/>
                  </a:moveTo>
                  <a:lnTo>
                    <a:pt x="286682" y="0"/>
                  </a:lnTo>
                  <a:lnTo>
                    <a:pt x="240181" y="3752"/>
                  </a:lnTo>
                  <a:lnTo>
                    <a:pt x="196068" y="14615"/>
                  </a:lnTo>
                  <a:lnTo>
                    <a:pt x="154935" y="31998"/>
                  </a:lnTo>
                  <a:lnTo>
                    <a:pt x="117371" y="55313"/>
                  </a:lnTo>
                  <a:lnTo>
                    <a:pt x="83967" y="83967"/>
                  </a:lnTo>
                  <a:lnTo>
                    <a:pt x="55313" y="117371"/>
                  </a:lnTo>
                  <a:lnTo>
                    <a:pt x="31998" y="154935"/>
                  </a:lnTo>
                  <a:lnTo>
                    <a:pt x="14615" y="196068"/>
                  </a:lnTo>
                  <a:lnTo>
                    <a:pt x="3752" y="240181"/>
                  </a:lnTo>
                  <a:lnTo>
                    <a:pt x="0" y="286682"/>
                  </a:lnTo>
                  <a:lnTo>
                    <a:pt x="3752" y="333183"/>
                  </a:lnTo>
                  <a:lnTo>
                    <a:pt x="14615" y="377296"/>
                  </a:lnTo>
                  <a:lnTo>
                    <a:pt x="31998" y="418429"/>
                  </a:lnTo>
                  <a:lnTo>
                    <a:pt x="55313" y="455993"/>
                  </a:lnTo>
                  <a:lnTo>
                    <a:pt x="83967" y="489397"/>
                  </a:lnTo>
                  <a:lnTo>
                    <a:pt x="117371" y="518051"/>
                  </a:lnTo>
                  <a:lnTo>
                    <a:pt x="154935" y="541365"/>
                  </a:lnTo>
                  <a:lnTo>
                    <a:pt x="196068" y="558749"/>
                  </a:lnTo>
                  <a:lnTo>
                    <a:pt x="240181" y="569612"/>
                  </a:lnTo>
                  <a:lnTo>
                    <a:pt x="286682" y="573364"/>
                  </a:lnTo>
                  <a:lnTo>
                    <a:pt x="1810196" y="573364"/>
                  </a:lnTo>
                  <a:lnTo>
                    <a:pt x="1856697" y="569612"/>
                  </a:lnTo>
                  <a:lnTo>
                    <a:pt x="1900809" y="558749"/>
                  </a:lnTo>
                  <a:lnTo>
                    <a:pt x="1941943" y="541365"/>
                  </a:lnTo>
                  <a:lnTo>
                    <a:pt x="1979507" y="518051"/>
                  </a:lnTo>
                  <a:lnTo>
                    <a:pt x="2012911" y="489397"/>
                  </a:lnTo>
                  <a:lnTo>
                    <a:pt x="2041565" y="455993"/>
                  </a:lnTo>
                  <a:lnTo>
                    <a:pt x="2064879" y="418429"/>
                  </a:lnTo>
                  <a:lnTo>
                    <a:pt x="2082263" y="377296"/>
                  </a:lnTo>
                  <a:lnTo>
                    <a:pt x="2093126" y="333183"/>
                  </a:lnTo>
                  <a:lnTo>
                    <a:pt x="2096878" y="286682"/>
                  </a:lnTo>
                  <a:lnTo>
                    <a:pt x="2093126" y="240181"/>
                  </a:lnTo>
                  <a:lnTo>
                    <a:pt x="2082263" y="196068"/>
                  </a:lnTo>
                  <a:lnTo>
                    <a:pt x="2064879" y="154935"/>
                  </a:lnTo>
                  <a:lnTo>
                    <a:pt x="2041565" y="117371"/>
                  </a:lnTo>
                  <a:lnTo>
                    <a:pt x="2012911" y="83967"/>
                  </a:lnTo>
                  <a:lnTo>
                    <a:pt x="1979507" y="55313"/>
                  </a:lnTo>
                  <a:lnTo>
                    <a:pt x="1941943" y="31998"/>
                  </a:lnTo>
                  <a:lnTo>
                    <a:pt x="1900809" y="14615"/>
                  </a:lnTo>
                  <a:lnTo>
                    <a:pt x="1856697" y="3752"/>
                  </a:lnTo>
                  <a:lnTo>
                    <a:pt x="181019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96025" y="4230573"/>
              <a:ext cx="6792913" cy="109400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394973" y="921835"/>
              <a:ext cx="177800" cy="222250"/>
            </a:xfrm>
            <a:custGeom>
              <a:avLst/>
              <a:gdLst/>
              <a:ahLst/>
              <a:cxnLst/>
              <a:rect l="l" t="t" r="r" b="b"/>
              <a:pathLst>
                <a:path w="177800" h="222250">
                  <a:moveTo>
                    <a:pt x="177482" y="0"/>
                  </a:moveTo>
                  <a:lnTo>
                    <a:pt x="131254" y="0"/>
                  </a:lnTo>
                  <a:lnTo>
                    <a:pt x="131254" y="83820"/>
                  </a:lnTo>
                  <a:lnTo>
                    <a:pt x="45821" y="83820"/>
                  </a:lnTo>
                  <a:lnTo>
                    <a:pt x="45821" y="0"/>
                  </a:lnTo>
                  <a:lnTo>
                    <a:pt x="0" y="0"/>
                  </a:lnTo>
                  <a:lnTo>
                    <a:pt x="0" y="83820"/>
                  </a:lnTo>
                  <a:lnTo>
                    <a:pt x="0" y="121920"/>
                  </a:lnTo>
                  <a:lnTo>
                    <a:pt x="0" y="222250"/>
                  </a:lnTo>
                  <a:lnTo>
                    <a:pt x="45821" y="222250"/>
                  </a:lnTo>
                  <a:lnTo>
                    <a:pt x="45821" y="121920"/>
                  </a:lnTo>
                  <a:lnTo>
                    <a:pt x="131254" y="121920"/>
                  </a:lnTo>
                  <a:lnTo>
                    <a:pt x="131254" y="222250"/>
                  </a:lnTo>
                  <a:lnTo>
                    <a:pt x="177482" y="222250"/>
                  </a:lnTo>
                  <a:lnTo>
                    <a:pt x="177482" y="121920"/>
                  </a:lnTo>
                  <a:lnTo>
                    <a:pt x="177482" y="83820"/>
                  </a:lnTo>
                  <a:lnTo>
                    <a:pt x="177482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94710" y="975346"/>
              <a:ext cx="145786" cy="17246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764613" y="975346"/>
              <a:ext cx="477323" cy="24574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280871" y="915500"/>
              <a:ext cx="203868" cy="23606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510579" y="917504"/>
              <a:ext cx="532130" cy="231140"/>
            </a:xfrm>
            <a:custGeom>
              <a:avLst/>
              <a:gdLst/>
              <a:ahLst/>
              <a:cxnLst/>
              <a:rect l="l" t="t" r="r" b="b"/>
              <a:pathLst>
                <a:path w="532130" h="231140">
                  <a:moveTo>
                    <a:pt x="42773" y="2705"/>
                  </a:moveTo>
                  <a:lnTo>
                    <a:pt x="0" y="2705"/>
                  </a:lnTo>
                  <a:lnTo>
                    <a:pt x="0" y="43307"/>
                  </a:lnTo>
                  <a:lnTo>
                    <a:pt x="42773" y="43307"/>
                  </a:lnTo>
                  <a:lnTo>
                    <a:pt x="42773" y="2705"/>
                  </a:lnTo>
                  <a:close/>
                </a:path>
                <a:path w="532130" h="231140">
                  <a:moveTo>
                    <a:pt x="42862" y="62598"/>
                  </a:moveTo>
                  <a:lnTo>
                    <a:pt x="0" y="62598"/>
                  </a:lnTo>
                  <a:lnTo>
                    <a:pt x="0" y="226377"/>
                  </a:lnTo>
                  <a:lnTo>
                    <a:pt x="42862" y="226377"/>
                  </a:lnTo>
                  <a:lnTo>
                    <a:pt x="42862" y="62598"/>
                  </a:lnTo>
                  <a:close/>
                </a:path>
                <a:path w="532130" h="231140">
                  <a:moveTo>
                    <a:pt x="296113" y="62611"/>
                  </a:moveTo>
                  <a:lnTo>
                    <a:pt x="206451" y="62611"/>
                  </a:lnTo>
                  <a:lnTo>
                    <a:pt x="206451" y="2692"/>
                  </a:lnTo>
                  <a:lnTo>
                    <a:pt x="164160" y="2692"/>
                  </a:lnTo>
                  <a:lnTo>
                    <a:pt x="164160" y="62611"/>
                  </a:lnTo>
                  <a:lnTo>
                    <a:pt x="120116" y="62611"/>
                  </a:lnTo>
                  <a:lnTo>
                    <a:pt x="121234" y="50723"/>
                  </a:lnTo>
                  <a:lnTo>
                    <a:pt x="125298" y="43053"/>
                  </a:lnTo>
                  <a:lnTo>
                    <a:pt x="133438" y="38938"/>
                  </a:lnTo>
                  <a:lnTo>
                    <a:pt x="146773" y="37706"/>
                  </a:lnTo>
                  <a:lnTo>
                    <a:pt x="146773" y="2692"/>
                  </a:lnTo>
                  <a:lnTo>
                    <a:pt x="116573" y="6426"/>
                  </a:lnTo>
                  <a:lnTo>
                    <a:pt x="95084" y="17653"/>
                  </a:lnTo>
                  <a:lnTo>
                    <a:pt x="82232" y="36372"/>
                  </a:lnTo>
                  <a:lnTo>
                    <a:pt x="77965" y="62611"/>
                  </a:lnTo>
                  <a:lnTo>
                    <a:pt x="53860" y="62611"/>
                  </a:lnTo>
                  <a:lnTo>
                    <a:pt x="53860" y="93205"/>
                  </a:lnTo>
                  <a:lnTo>
                    <a:pt x="77965" y="93205"/>
                  </a:lnTo>
                  <a:lnTo>
                    <a:pt x="77965" y="226364"/>
                  </a:lnTo>
                  <a:lnTo>
                    <a:pt x="120116" y="226364"/>
                  </a:lnTo>
                  <a:lnTo>
                    <a:pt x="120116" y="93205"/>
                  </a:lnTo>
                  <a:lnTo>
                    <a:pt x="164160" y="93205"/>
                  </a:lnTo>
                  <a:lnTo>
                    <a:pt x="164160" y="164769"/>
                  </a:lnTo>
                  <a:lnTo>
                    <a:pt x="167855" y="189953"/>
                  </a:lnTo>
                  <a:lnTo>
                    <a:pt x="179527" y="210947"/>
                  </a:lnTo>
                  <a:lnTo>
                    <a:pt x="200088" y="225323"/>
                  </a:lnTo>
                  <a:lnTo>
                    <a:pt x="230416" y="230657"/>
                  </a:lnTo>
                  <a:lnTo>
                    <a:pt x="260083" y="225285"/>
                  </a:lnTo>
                  <a:lnTo>
                    <a:pt x="280504" y="210870"/>
                  </a:lnTo>
                  <a:lnTo>
                    <a:pt x="292315" y="189941"/>
                  </a:lnTo>
                  <a:lnTo>
                    <a:pt x="296113" y="165049"/>
                  </a:lnTo>
                  <a:lnTo>
                    <a:pt x="296113" y="149948"/>
                  </a:lnTo>
                  <a:lnTo>
                    <a:pt x="256222" y="149948"/>
                  </a:lnTo>
                  <a:lnTo>
                    <a:pt x="256222" y="161061"/>
                  </a:lnTo>
                  <a:lnTo>
                    <a:pt x="254723" y="174650"/>
                  </a:lnTo>
                  <a:lnTo>
                    <a:pt x="250126" y="184708"/>
                  </a:lnTo>
                  <a:lnTo>
                    <a:pt x="242303" y="190944"/>
                  </a:lnTo>
                  <a:lnTo>
                    <a:pt x="231127" y="193078"/>
                  </a:lnTo>
                  <a:lnTo>
                    <a:pt x="219900" y="190893"/>
                  </a:lnTo>
                  <a:lnTo>
                    <a:pt x="212229" y="184531"/>
                  </a:lnTo>
                  <a:lnTo>
                    <a:pt x="207848" y="174294"/>
                  </a:lnTo>
                  <a:lnTo>
                    <a:pt x="206451" y="160502"/>
                  </a:lnTo>
                  <a:lnTo>
                    <a:pt x="206451" y="93205"/>
                  </a:lnTo>
                  <a:lnTo>
                    <a:pt x="296113" y="93205"/>
                  </a:lnTo>
                  <a:lnTo>
                    <a:pt x="296113" y="62611"/>
                  </a:lnTo>
                  <a:close/>
                </a:path>
                <a:path w="532130" h="231140">
                  <a:moveTo>
                    <a:pt x="455142" y="179705"/>
                  </a:moveTo>
                  <a:lnTo>
                    <a:pt x="451370" y="156870"/>
                  </a:lnTo>
                  <a:lnTo>
                    <a:pt x="438810" y="142760"/>
                  </a:lnTo>
                  <a:lnTo>
                    <a:pt x="415594" y="132905"/>
                  </a:lnTo>
                  <a:lnTo>
                    <a:pt x="379857" y="122783"/>
                  </a:lnTo>
                  <a:lnTo>
                    <a:pt x="368541" y="119278"/>
                  </a:lnTo>
                  <a:lnTo>
                    <a:pt x="360286" y="115328"/>
                  </a:lnTo>
                  <a:lnTo>
                    <a:pt x="355219" y="110566"/>
                  </a:lnTo>
                  <a:lnTo>
                    <a:pt x="353491" y="104584"/>
                  </a:lnTo>
                  <a:lnTo>
                    <a:pt x="355219" y="98018"/>
                  </a:lnTo>
                  <a:lnTo>
                    <a:pt x="360337" y="93713"/>
                  </a:lnTo>
                  <a:lnTo>
                    <a:pt x="368731" y="91351"/>
                  </a:lnTo>
                  <a:lnTo>
                    <a:pt x="380288" y="90639"/>
                  </a:lnTo>
                  <a:lnTo>
                    <a:pt x="392315" y="91897"/>
                  </a:lnTo>
                  <a:lnTo>
                    <a:pt x="400926" y="95770"/>
                  </a:lnTo>
                  <a:lnTo>
                    <a:pt x="406438" y="102463"/>
                  </a:lnTo>
                  <a:lnTo>
                    <a:pt x="409194" y="112115"/>
                  </a:lnTo>
                  <a:lnTo>
                    <a:pt x="450494" y="112115"/>
                  </a:lnTo>
                  <a:lnTo>
                    <a:pt x="445439" y="89522"/>
                  </a:lnTo>
                  <a:lnTo>
                    <a:pt x="432727" y="72555"/>
                  </a:lnTo>
                  <a:lnTo>
                    <a:pt x="411683" y="61887"/>
                  </a:lnTo>
                  <a:lnTo>
                    <a:pt x="381558" y="58178"/>
                  </a:lnTo>
                  <a:lnTo>
                    <a:pt x="349262" y="61976"/>
                  </a:lnTo>
                  <a:lnTo>
                    <a:pt x="327698" y="72148"/>
                  </a:lnTo>
                  <a:lnTo>
                    <a:pt x="315645" y="86944"/>
                  </a:lnTo>
                  <a:lnTo>
                    <a:pt x="311899" y="104584"/>
                  </a:lnTo>
                  <a:lnTo>
                    <a:pt x="314693" y="123304"/>
                  </a:lnTo>
                  <a:lnTo>
                    <a:pt x="325564" y="138658"/>
                  </a:lnTo>
                  <a:lnTo>
                    <a:pt x="348246" y="151434"/>
                  </a:lnTo>
                  <a:lnTo>
                    <a:pt x="386486" y="162483"/>
                  </a:lnTo>
                  <a:lnTo>
                    <a:pt x="397941" y="165595"/>
                  </a:lnTo>
                  <a:lnTo>
                    <a:pt x="406082" y="169456"/>
                  </a:lnTo>
                  <a:lnTo>
                    <a:pt x="410959" y="174815"/>
                  </a:lnTo>
                  <a:lnTo>
                    <a:pt x="412572" y="182397"/>
                  </a:lnTo>
                  <a:lnTo>
                    <a:pt x="410210" y="189357"/>
                  </a:lnTo>
                  <a:lnTo>
                    <a:pt x="403771" y="194233"/>
                  </a:lnTo>
                  <a:lnTo>
                    <a:pt x="394309" y="197116"/>
                  </a:lnTo>
                  <a:lnTo>
                    <a:pt x="382828" y="198056"/>
                  </a:lnTo>
                  <a:lnTo>
                    <a:pt x="369709" y="196418"/>
                  </a:lnTo>
                  <a:lnTo>
                    <a:pt x="359410" y="191655"/>
                  </a:lnTo>
                  <a:lnTo>
                    <a:pt x="352666" y="184010"/>
                  </a:lnTo>
                  <a:lnTo>
                    <a:pt x="350266" y="173736"/>
                  </a:lnTo>
                  <a:lnTo>
                    <a:pt x="305993" y="173736"/>
                  </a:lnTo>
                  <a:lnTo>
                    <a:pt x="311810" y="197269"/>
                  </a:lnTo>
                  <a:lnTo>
                    <a:pt x="327431" y="215214"/>
                  </a:lnTo>
                  <a:lnTo>
                    <a:pt x="351650" y="226644"/>
                  </a:lnTo>
                  <a:lnTo>
                    <a:pt x="383247" y="230644"/>
                  </a:lnTo>
                  <a:lnTo>
                    <a:pt x="414337" y="226809"/>
                  </a:lnTo>
                  <a:lnTo>
                    <a:pt x="436854" y="216166"/>
                  </a:lnTo>
                  <a:lnTo>
                    <a:pt x="450532" y="200037"/>
                  </a:lnTo>
                  <a:lnTo>
                    <a:pt x="455142" y="179705"/>
                  </a:lnTo>
                  <a:close/>
                </a:path>
                <a:path w="532130" h="231140">
                  <a:moveTo>
                    <a:pt x="486676" y="47790"/>
                  </a:moveTo>
                  <a:lnTo>
                    <a:pt x="484403" y="45529"/>
                  </a:lnTo>
                  <a:lnTo>
                    <a:pt x="478777" y="45529"/>
                  </a:lnTo>
                  <a:lnTo>
                    <a:pt x="476504" y="47790"/>
                  </a:lnTo>
                  <a:lnTo>
                    <a:pt x="476504" y="53416"/>
                  </a:lnTo>
                  <a:lnTo>
                    <a:pt x="478777" y="55689"/>
                  </a:lnTo>
                  <a:lnTo>
                    <a:pt x="484403" y="55689"/>
                  </a:lnTo>
                  <a:lnTo>
                    <a:pt x="486676" y="53416"/>
                  </a:lnTo>
                  <a:lnTo>
                    <a:pt x="486676" y="50609"/>
                  </a:lnTo>
                  <a:lnTo>
                    <a:pt x="486676" y="47790"/>
                  </a:lnTo>
                  <a:close/>
                </a:path>
                <a:path w="532130" h="231140">
                  <a:moveTo>
                    <a:pt x="486676" y="25501"/>
                  </a:moveTo>
                  <a:lnTo>
                    <a:pt x="484403" y="23228"/>
                  </a:lnTo>
                  <a:lnTo>
                    <a:pt x="478777" y="23228"/>
                  </a:lnTo>
                  <a:lnTo>
                    <a:pt x="476504" y="25501"/>
                  </a:lnTo>
                  <a:lnTo>
                    <a:pt x="476504" y="31127"/>
                  </a:lnTo>
                  <a:lnTo>
                    <a:pt x="478777" y="33388"/>
                  </a:lnTo>
                  <a:lnTo>
                    <a:pt x="484403" y="33388"/>
                  </a:lnTo>
                  <a:lnTo>
                    <a:pt x="486676" y="31127"/>
                  </a:lnTo>
                  <a:lnTo>
                    <a:pt x="486676" y="28308"/>
                  </a:lnTo>
                  <a:lnTo>
                    <a:pt x="486676" y="25501"/>
                  </a:lnTo>
                  <a:close/>
                </a:path>
                <a:path w="532130" h="231140">
                  <a:moveTo>
                    <a:pt x="509308" y="35775"/>
                  </a:moveTo>
                  <a:lnTo>
                    <a:pt x="505968" y="25946"/>
                  </a:lnTo>
                  <a:lnTo>
                    <a:pt x="500913" y="19075"/>
                  </a:lnTo>
                  <a:lnTo>
                    <a:pt x="499516" y="17665"/>
                  </a:lnTo>
                  <a:lnTo>
                    <a:pt x="497255" y="17678"/>
                  </a:lnTo>
                  <a:lnTo>
                    <a:pt x="494474" y="20472"/>
                  </a:lnTo>
                  <a:lnTo>
                    <a:pt x="494474" y="22733"/>
                  </a:lnTo>
                  <a:lnTo>
                    <a:pt x="495858" y="24142"/>
                  </a:lnTo>
                  <a:lnTo>
                    <a:pt x="498157" y="27000"/>
                  </a:lnTo>
                  <a:lnTo>
                    <a:pt x="501523" y="33921"/>
                  </a:lnTo>
                  <a:lnTo>
                    <a:pt x="502018" y="43802"/>
                  </a:lnTo>
                  <a:lnTo>
                    <a:pt x="495719" y="55499"/>
                  </a:lnTo>
                  <a:lnTo>
                    <a:pt x="494411" y="56959"/>
                  </a:lnTo>
                  <a:lnTo>
                    <a:pt x="494538" y="59220"/>
                  </a:lnTo>
                  <a:lnTo>
                    <a:pt x="496684" y="61163"/>
                  </a:lnTo>
                  <a:lnTo>
                    <a:pt x="497535" y="61468"/>
                  </a:lnTo>
                  <a:lnTo>
                    <a:pt x="498386" y="61468"/>
                  </a:lnTo>
                  <a:lnTo>
                    <a:pt x="499376" y="61468"/>
                  </a:lnTo>
                  <a:lnTo>
                    <a:pt x="500341" y="61074"/>
                  </a:lnTo>
                  <a:lnTo>
                    <a:pt x="501053" y="60274"/>
                  </a:lnTo>
                  <a:lnTo>
                    <a:pt x="508495" y="47561"/>
                  </a:lnTo>
                  <a:lnTo>
                    <a:pt x="509308" y="35775"/>
                  </a:lnTo>
                  <a:close/>
                </a:path>
                <a:path w="532130" h="231140">
                  <a:moveTo>
                    <a:pt x="532028" y="40081"/>
                  </a:moveTo>
                  <a:lnTo>
                    <a:pt x="528866" y="24498"/>
                  </a:lnTo>
                  <a:lnTo>
                    <a:pt x="524865" y="18567"/>
                  </a:lnTo>
                  <a:lnTo>
                    <a:pt x="524865" y="40081"/>
                  </a:lnTo>
                  <a:lnTo>
                    <a:pt x="522274" y="52882"/>
                  </a:lnTo>
                  <a:lnTo>
                    <a:pt x="515213" y="63347"/>
                  </a:lnTo>
                  <a:lnTo>
                    <a:pt x="504748" y="70408"/>
                  </a:lnTo>
                  <a:lnTo>
                    <a:pt x="491934" y="72999"/>
                  </a:lnTo>
                  <a:lnTo>
                    <a:pt x="479132" y="70408"/>
                  </a:lnTo>
                  <a:lnTo>
                    <a:pt x="468668" y="63347"/>
                  </a:lnTo>
                  <a:lnTo>
                    <a:pt x="461606" y="52882"/>
                  </a:lnTo>
                  <a:lnTo>
                    <a:pt x="459016" y="40081"/>
                  </a:lnTo>
                  <a:lnTo>
                    <a:pt x="461606" y="27279"/>
                  </a:lnTo>
                  <a:lnTo>
                    <a:pt x="468668" y="16802"/>
                  </a:lnTo>
                  <a:lnTo>
                    <a:pt x="479132" y="9753"/>
                  </a:lnTo>
                  <a:lnTo>
                    <a:pt x="491934" y="7162"/>
                  </a:lnTo>
                  <a:lnTo>
                    <a:pt x="504748" y="9753"/>
                  </a:lnTo>
                  <a:lnTo>
                    <a:pt x="515213" y="16802"/>
                  </a:lnTo>
                  <a:lnTo>
                    <a:pt x="522274" y="27279"/>
                  </a:lnTo>
                  <a:lnTo>
                    <a:pt x="524865" y="40081"/>
                  </a:lnTo>
                  <a:lnTo>
                    <a:pt x="524865" y="18567"/>
                  </a:lnTo>
                  <a:lnTo>
                    <a:pt x="520268" y="11747"/>
                  </a:lnTo>
                  <a:lnTo>
                    <a:pt x="513461" y="7162"/>
                  </a:lnTo>
                  <a:lnTo>
                    <a:pt x="507530" y="3149"/>
                  </a:lnTo>
                  <a:lnTo>
                    <a:pt x="491934" y="0"/>
                  </a:lnTo>
                  <a:lnTo>
                    <a:pt x="476351" y="3149"/>
                  </a:lnTo>
                  <a:lnTo>
                    <a:pt x="463613" y="11747"/>
                  </a:lnTo>
                  <a:lnTo>
                    <a:pt x="455015" y="24498"/>
                  </a:lnTo>
                  <a:lnTo>
                    <a:pt x="451853" y="40081"/>
                  </a:lnTo>
                  <a:lnTo>
                    <a:pt x="455015" y="55664"/>
                  </a:lnTo>
                  <a:lnTo>
                    <a:pt x="463613" y="68402"/>
                  </a:lnTo>
                  <a:lnTo>
                    <a:pt x="476351" y="77000"/>
                  </a:lnTo>
                  <a:lnTo>
                    <a:pt x="491934" y="80149"/>
                  </a:lnTo>
                  <a:lnTo>
                    <a:pt x="507530" y="77000"/>
                  </a:lnTo>
                  <a:lnTo>
                    <a:pt x="513448" y="72999"/>
                  </a:lnTo>
                  <a:lnTo>
                    <a:pt x="520268" y="68402"/>
                  </a:lnTo>
                  <a:lnTo>
                    <a:pt x="528866" y="55664"/>
                  </a:lnTo>
                  <a:lnTo>
                    <a:pt x="532028" y="4008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0423525">
              <a:lnSpc>
                <a:spcPct val="100000"/>
              </a:lnSpc>
              <a:spcBef>
                <a:spcPts val="1019"/>
              </a:spcBef>
            </a:pPr>
            <a:r>
              <a:rPr dirty="0"/>
              <a:t>ЛОВИТЕ</a:t>
            </a:r>
            <a:r>
              <a:rPr spc="10" dirty="0"/>
              <a:t> </a:t>
            </a:r>
            <a:r>
              <a:rPr spc="-10" dirty="0"/>
              <a:t>ЛЕТНЕЕ</a:t>
            </a:r>
          </a:p>
          <a:p>
            <a:pPr marL="10566400">
              <a:lnSpc>
                <a:spcPct val="100000"/>
              </a:lnSpc>
              <a:spcBef>
                <a:spcPts val="869"/>
              </a:spcBef>
            </a:pPr>
            <a:r>
              <a:rPr sz="6850" spc="-10" dirty="0">
                <a:solidFill>
                  <a:srgbClr val="522E48"/>
                </a:solidFill>
              </a:rPr>
              <a:t>НАСТРОЕНИЕ</a:t>
            </a:r>
            <a:endParaRPr sz="6850"/>
          </a:p>
        </p:txBody>
      </p:sp>
      <p:grpSp>
        <p:nvGrpSpPr>
          <p:cNvPr id="29" name="object 29"/>
          <p:cNvGrpSpPr/>
          <p:nvPr/>
        </p:nvGrpSpPr>
        <p:grpSpPr>
          <a:xfrm>
            <a:off x="18170890" y="4212355"/>
            <a:ext cx="1139190" cy="1139190"/>
            <a:chOff x="18170890" y="4212355"/>
            <a:chExt cx="1139190" cy="1139190"/>
          </a:xfrm>
        </p:grpSpPr>
        <p:sp>
          <p:nvSpPr>
            <p:cNvPr id="30" name="object 30"/>
            <p:cNvSpPr/>
            <p:nvPr/>
          </p:nvSpPr>
          <p:spPr>
            <a:xfrm>
              <a:off x="18192905" y="4234370"/>
              <a:ext cx="1095375" cy="1095375"/>
            </a:xfrm>
            <a:custGeom>
              <a:avLst/>
              <a:gdLst/>
              <a:ahLst/>
              <a:cxnLst/>
              <a:rect l="l" t="t" r="r" b="b"/>
              <a:pathLst>
                <a:path w="1095375" h="1095375">
                  <a:moveTo>
                    <a:pt x="1094950" y="547470"/>
                  </a:moveTo>
                  <a:lnTo>
                    <a:pt x="1092941" y="594709"/>
                  </a:lnTo>
                  <a:lnTo>
                    <a:pt x="1087022" y="640832"/>
                  </a:lnTo>
                  <a:lnTo>
                    <a:pt x="1077357" y="685674"/>
                  </a:lnTo>
                  <a:lnTo>
                    <a:pt x="1064112" y="729072"/>
                  </a:lnTo>
                  <a:lnTo>
                    <a:pt x="1047450" y="770861"/>
                  </a:lnTo>
                  <a:lnTo>
                    <a:pt x="1027536" y="810876"/>
                  </a:lnTo>
                  <a:lnTo>
                    <a:pt x="1004534" y="848954"/>
                  </a:lnTo>
                  <a:lnTo>
                    <a:pt x="978609" y="884930"/>
                  </a:lnTo>
                  <a:lnTo>
                    <a:pt x="949924" y="918639"/>
                  </a:lnTo>
                  <a:lnTo>
                    <a:pt x="918644" y="949918"/>
                  </a:lnTo>
                  <a:lnTo>
                    <a:pt x="884934" y="978602"/>
                  </a:lnTo>
                  <a:lnTo>
                    <a:pt x="848957" y="1004527"/>
                  </a:lnTo>
                  <a:lnTo>
                    <a:pt x="810879" y="1027528"/>
                  </a:lnTo>
                  <a:lnTo>
                    <a:pt x="770863" y="1047442"/>
                  </a:lnTo>
                  <a:lnTo>
                    <a:pt x="729073" y="1064103"/>
                  </a:lnTo>
                  <a:lnTo>
                    <a:pt x="685675" y="1077348"/>
                  </a:lnTo>
                  <a:lnTo>
                    <a:pt x="640832" y="1087012"/>
                  </a:lnTo>
                  <a:lnTo>
                    <a:pt x="594709" y="1092931"/>
                  </a:lnTo>
                  <a:lnTo>
                    <a:pt x="547470" y="1094940"/>
                  </a:lnTo>
                  <a:lnTo>
                    <a:pt x="500232" y="1092931"/>
                  </a:lnTo>
                  <a:lnTo>
                    <a:pt x="454110" y="1087012"/>
                  </a:lnTo>
                  <a:lnTo>
                    <a:pt x="409269" y="1077348"/>
                  </a:lnTo>
                  <a:lnTo>
                    <a:pt x="365872" y="1064103"/>
                  </a:lnTo>
                  <a:lnTo>
                    <a:pt x="324083" y="1047442"/>
                  </a:lnTo>
                  <a:lnTo>
                    <a:pt x="284068" y="1027528"/>
                  </a:lnTo>
                  <a:lnTo>
                    <a:pt x="245990" y="1004527"/>
                  </a:lnTo>
                  <a:lnTo>
                    <a:pt x="210014" y="978602"/>
                  </a:lnTo>
                  <a:lnTo>
                    <a:pt x="176304" y="949918"/>
                  </a:lnTo>
                  <a:lnTo>
                    <a:pt x="145025" y="918639"/>
                  </a:lnTo>
                  <a:lnTo>
                    <a:pt x="116341" y="884930"/>
                  </a:lnTo>
                  <a:lnTo>
                    <a:pt x="90415" y="848954"/>
                  </a:lnTo>
                  <a:lnTo>
                    <a:pt x="67413" y="810876"/>
                  </a:lnTo>
                  <a:lnTo>
                    <a:pt x="47499" y="770861"/>
                  </a:lnTo>
                  <a:lnTo>
                    <a:pt x="30838" y="729072"/>
                  </a:lnTo>
                  <a:lnTo>
                    <a:pt x="17593" y="685674"/>
                  </a:lnTo>
                  <a:lnTo>
                    <a:pt x="7928" y="640832"/>
                  </a:lnTo>
                  <a:lnTo>
                    <a:pt x="2009" y="594709"/>
                  </a:lnTo>
                  <a:lnTo>
                    <a:pt x="0" y="547470"/>
                  </a:lnTo>
                  <a:lnTo>
                    <a:pt x="2009" y="500232"/>
                  </a:lnTo>
                  <a:lnTo>
                    <a:pt x="7928" y="454110"/>
                  </a:lnTo>
                  <a:lnTo>
                    <a:pt x="17593" y="409269"/>
                  </a:lnTo>
                  <a:lnTo>
                    <a:pt x="30838" y="365872"/>
                  </a:lnTo>
                  <a:lnTo>
                    <a:pt x="47499" y="324083"/>
                  </a:lnTo>
                  <a:lnTo>
                    <a:pt x="67413" y="284068"/>
                  </a:lnTo>
                  <a:lnTo>
                    <a:pt x="90415" y="245990"/>
                  </a:lnTo>
                  <a:lnTo>
                    <a:pt x="116341" y="210014"/>
                  </a:lnTo>
                  <a:lnTo>
                    <a:pt x="145025" y="176304"/>
                  </a:lnTo>
                  <a:lnTo>
                    <a:pt x="176304" y="145025"/>
                  </a:lnTo>
                  <a:lnTo>
                    <a:pt x="210014" y="116341"/>
                  </a:lnTo>
                  <a:lnTo>
                    <a:pt x="245990" y="90415"/>
                  </a:lnTo>
                  <a:lnTo>
                    <a:pt x="284068" y="67413"/>
                  </a:lnTo>
                  <a:lnTo>
                    <a:pt x="324083" y="47499"/>
                  </a:lnTo>
                  <a:lnTo>
                    <a:pt x="365872" y="30838"/>
                  </a:lnTo>
                  <a:lnTo>
                    <a:pt x="409269" y="17593"/>
                  </a:lnTo>
                  <a:lnTo>
                    <a:pt x="454110" y="7928"/>
                  </a:lnTo>
                  <a:lnTo>
                    <a:pt x="500232" y="2009"/>
                  </a:lnTo>
                  <a:lnTo>
                    <a:pt x="547470" y="0"/>
                  </a:lnTo>
                  <a:lnTo>
                    <a:pt x="594709" y="2009"/>
                  </a:lnTo>
                  <a:lnTo>
                    <a:pt x="640832" y="7928"/>
                  </a:lnTo>
                  <a:lnTo>
                    <a:pt x="685675" y="17593"/>
                  </a:lnTo>
                  <a:lnTo>
                    <a:pt x="729073" y="30838"/>
                  </a:lnTo>
                  <a:lnTo>
                    <a:pt x="770863" y="47499"/>
                  </a:lnTo>
                  <a:lnTo>
                    <a:pt x="810879" y="67413"/>
                  </a:lnTo>
                  <a:lnTo>
                    <a:pt x="848957" y="90415"/>
                  </a:lnTo>
                  <a:lnTo>
                    <a:pt x="884934" y="116341"/>
                  </a:lnTo>
                  <a:lnTo>
                    <a:pt x="918644" y="145025"/>
                  </a:lnTo>
                  <a:lnTo>
                    <a:pt x="949924" y="176304"/>
                  </a:lnTo>
                  <a:lnTo>
                    <a:pt x="978609" y="210014"/>
                  </a:lnTo>
                  <a:lnTo>
                    <a:pt x="1004534" y="245990"/>
                  </a:lnTo>
                  <a:lnTo>
                    <a:pt x="1027536" y="284068"/>
                  </a:lnTo>
                  <a:lnTo>
                    <a:pt x="1047450" y="324083"/>
                  </a:lnTo>
                  <a:lnTo>
                    <a:pt x="1064112" y="365872"/>
                  </a:lnTo>
                  <a:lnTo>
                    <a:pt x="1077357" y="409269"/>
                  </a:lnTo>
                  <a:lnTo>
                    <a:pt x="1087022" y="454110"/>
                  </a:lnTo>
                  <a:lnTo>
                    <a:pt x="1092941" y="500232"/>
                  </a:lnTo>
                  <a:lnTo>
                    <a:pt x="1094950" y="547470"/>
                  </a:lnTo>
                  <a:close/>
                </a:path>
              </a:pathLst>
            </a:custGeom>
            <a:ln w="440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528620" y="4602187"/>
              <a:ext cx="391795" cy="391795"/>
            </a:xfrm>
            <a:custGeom>
              <a:avLst/>
              <a:gdLst/>
              <a:ahLst/>
              <a:cxnLst/>
              <a:rect l="l" t="t" r="r" b="b"/>
              <a:pathLst>
                <a:path w="391794" h="391795">
                  <a:moveTo>
                    <a:pt x="0" y="391412"/>
                  </a:moveTo>
                  <a:lnTo>
                    <a:pt x="391412" y="0"/>
                  </a:lnTo>
                </a:path>
              </a:pathLst>
            </a:custGeom>
            <a:ln w="486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665612" y="4564962"/>
              <a:ext cx="292100" cy="292100"/>
            </a:xfrm>
            <a:custGeom>
              <a:avLst/>
              <a:gdLst/>
              <a:ahLst/>
              <a:cxnLst/>
              <a:rect l="l" t="t" r="r" b="b"/>
              <a:pathLst>
                <a:path w="292100" h="292100">
                  <a:moveTo>
                    <a:pt x="291729" y="0"/>
                  </a:moveTo>
                  <a:lnTo>
                    <a:pt x="0" y="10575"/>
                  </a:lnTo>
                  <a:lnTo>
                    <a:pt x="1727" y="59202"/>
                  </a:lnTo>
                  <a:lnTo>
                    <a:pt x="241259" y="50459"/>
                  </a:lnTo>
                  <a:lnTo>
                    <a:pt x="232485" y="289949"/>
                  </a:lnTo>
                  <a:lnTo>
                    <a:pt x="281101" y="291687"/>
                  </a:lnTo>
                  <a:lnTo>
                    <a:pt x="2917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5075065" y="9640981"/>
            <a:ext cx="4331335" cy="1200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800"/>
              </a:lnSpc>
              <a:spcBef>
                <a:spcPts val="95"/>
              </a:spcBef>
            </a:pP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В</a:t>
            </a:r>
            <a:r>
              <a:rPr sz="2550" b="1" spc="-25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каталоге</a:t>
            </a:r>
            <a:r>
              <a:rPr sz="2550" b="1" spc="-20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ждут</a:t>
            </a:r>
            <a:r>
              <a:rPr sz="2550" b="1" spc="-20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spc="-50" dirty="0">
                <a:solidFill>
                  <a:srgbClr val="522E48"/>
                </a:solidFill>
                <a:latin typeface="Montserrat"/>
                <a:cs typeface="Montserrat"/>
              </a:rPr>
              <a:t>и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другие</a:t>
            </a:r>
            <a:r>
              <a:rPr sz="2550" b="1" spc="-35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spc="-10" dirty="0">
                <a:solidFill>
                  <a:srgbClr val="522E48"/>
                </a:solidFill>
                <a:latin typeface="Montserrat"/>
                <a:cs typeface="Montserrat"/>
              </a:rPr>
              <a:t>вдохновляющие новинки</a:t>
            </a:r>
            <a:endParaRPr sz="25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376" y="-365125"/>
            <a:ext cx="7321936" cy="123138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3163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WATER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696889"/>
            <a:ext cx="9645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295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28872" y="1657381"/>
            <a:ext cx="1338580" cy="661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40315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 -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 dirty="0">
              <a:latin typeface="Montserrat Light"/>
              <a:cs typeface="Montserrat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14179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SALLY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24731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Grade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196733"/>
            <a:ext cx="158940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TONY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24710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ОТ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0151" y="890062"/>
            <a:ext cx="2654300" cy="9717540"/>
            <a:chOff x="390151" y="890062"/>
            <a:chExt cx="2654300" cy="9717540"/>
          </a:xfrm>
        </p:grpSpPr>
        <p:sp>
          <p:nvSpPr>
            <p:cNvPr id="21" name="object 21"/>
            <p:cNvSpPr/>
            <p:nvPr/>
          </p:nvSpPr>
          <p:spPr>
            <a:xfrm>
              <a:off x="390151" y="4340846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8972" y="4523422"/>
              <a:ext cx="1256506" cy="228079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0151" y="7953302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734" y="8177761"/>
              <a:ext cx="1444982" cy="23246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762" y="890062"/>
              <a:ext cx="2339959" cy="23399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5235" y="0"/>
            <a:ext cx="20098854" cy="11308556"/>
            <a:chOff x="5235" y="0"/>
            <a:chExt cx="20098854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5" y="0"/>
              <a:ext cx="20098853" cy="113085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4563335"/>
            <a:ext cx="18103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CUBI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21221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794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35509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LIQUID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1112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 -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275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827199"/>
            <a:ext cx="2654300" cy="9780270"/>
            <a:chOff x="390151" y="827199"/>
            <a:chExt cx="2654300" cy="9780270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4533893"/>
              <a:ext cx="2261711" cy="22617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025" y="8073053"/>
              <a:ext cx="1654399" cy="24815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89" y="827199"/>
              <a:ext cx="2450855" cy="245085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12511" y="961350"/>
            <a:ext cx="2358390" cy="23520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GO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3"/>
              </a:rPr>
              <a:t>16805</a:t>
            </a:r>
            <a:endParaRPr sz="1850" dirty="0">
              <a:latin typeface="Montserrat SemiBold"/>
              <a:cs typeface="Montserrat SemiBold"/>
            </a:endParaRPr>
          </a:p>
          <a:p>
            <a:pPr marL="31750" marR="5080" algn="just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90% полиуретан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(перед-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няя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и боковая часть)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10%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 (задняя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часть)</a:t>
            </a:r>
            <a:endParaRPr sz="1400" dirty="0">
              <a:latin typeface="Montserrat Light"/>
              <a:cs typeface="Montserrat Light"/>
            </a:endParaRPr>
          </a:p>
          <a:p>
            <a:pPr marL="53975" algn="just">
              <a:lnSpc>
                <a:spcPct val="100000"/>
              </a:lnSpc>
              <a:spcBef>
                <a:spcPts val="1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65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8420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407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STRIPE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7691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LIBRA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220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52104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 dirty="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092023"/>
            <a:ext cx="2119939" cy="240514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 dirty="0">
              <a:latin typeface="Montserrat Medium"/>
              <a:cs typeface="Montserrat Medium"/>
            </a:endParaRPr>
          </a:p>
          <a:p>
            <a:pPr marL="12700" marR="5080">
              <a:lnSpc>
                <a:spcPts val="2570"/>
              </a:lnSpc>
              <a:spcBef>
                <a:spcPts val="425"/>
              </a:spcBef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LIBERTY SANDWICH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9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lang="en-US" sz="1850" b="1" spc="20" dirty="0" smtClean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254179-S</a:t>
            </a:r>
            <a:endParaRPr lang="ru-RU" sz="1850" b="1" spc="20" dirty="0" smtClean="0">
              <a:solidFill>
                <a:srgbClr val="FFFFFF"/>
              </a:solidFill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690"/>
              </a:spcBef>
            </a:pPr>
            <a:r>
              <a:rPr sz="1400" b="0" dirty="0" smtClean="0">
                <a:solidFill>
                  <a:srgbClr val="FFFFFF"/>
                </a:solidFill>
                <a:latin typeface="Montserrat Light"/>
                <a:cs typeface="Montserrat Light"/>
              </a:rPr>
              <a:t>100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хлопок;250г/м2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835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795787"/>
            <a:ext cx="2654300" cy="9811385"/>
            <a:chOff x="390151" y="795787"/>
            <a:chExt cx="2654300" cy="9811385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2268" y="795787"/>
              <a:ext cx="1081124" cy="24715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131" y="8083533"/>
              <a:ext cx="2365718" cy="23683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131" y="4460597"/>
              <a:ext cx="2449052" cy="239345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2206625" cy="1656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40005</a:t>
            </a:r>
            <a:endParaRPr sz="1850" dirty="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400" dirty="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99452" y="0"/>
              <a:ext cx="2104647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" y="0"/>
              <a:ext cx="2010320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8009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53225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07514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MOVE</a:t>
            </a:r>
            <a:r>
              <a:rPr spc="5" dirty="0"/>
              <a:t> </a:t>
            </a:r>
            <a:r>
              <a:rPr spc="-35" dirty="0"/>
              <a:t>ON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11779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20332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Конференц-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MIX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9"/>
              </a:rPr>
              <a:t>9297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нейлон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579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52590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SOKEN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345400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41" y="890025"/>
            <a:ext cx="2654300" cy="9719310"/>
            <a:chOff x="390141" y="890025"/>
            <a:chExt cx="2654300" cy="9719310"/>
          </a:xfrm>
        </p:grpSpPr>
        <p:sp>
          <p:nvSpPr>
            <p:cNvPr id="19" name="object 19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890025"/>
              <a:ext cx="2261711" cy="22617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8612" y="8041639"/>
              <a:ext cx="1717574" cy="25673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369" y="4523422"/>
              <a:ext cx="2261711" cy="226171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937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4"/>
              </a:rPr>
              <a:t>32900</a:t>
            </a:r>
            <a:endParaRPr sz="1850" dirty="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1987" y="0"/>
              <a:ext cx="18672112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70612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3677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PROMO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54432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CARBON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7"/>
              </a:rPr>
              <a:t>33502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8103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JUSTY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8"/>
              </a:rPr>
              <a:t>21210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938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785316"/>
            <a:ext cx="2654300" cy="9822180"/>
            <a:chOff x="390141" y="785316"/>
            <a:chExt cx="2654300" cy="9822180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088" y="785316"/>
              <a:ext cx="1319836" cy="25397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660" y="4471068"/>
              <a:ext cx="2471129" cy="247112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263" y="8125407"/>
              <a:ext cx="1514395" cy="238443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2245360" cy="1656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2"/>
              </a:rPr>
              <a:t>9291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нетканный материал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80</a:t>
            </a:r>
            <a:endParaRPr sz="1400" dirty="0">
              <a:latin typeface="Montserrat Light"/>
              <a:cs typeface="Montserrat Light"/>
            </a:endParaRPr>
          </a:p>
          <a:p>
            <a:pPr marL="12700" marR="14732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г/м2, 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полипропи-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лен</a:t>
            </a:r>
            <a:endParaRPr sz="1400" dirty="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1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12511" y="961350"/>
            <a:ext cx="230759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Цветные</a:t>
            </a:r>
            <a:r>
              <a:rPr sz="1600" b="0" spc="1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карандаши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271843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PROFESSIONAL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54303" y="2896049"/>
            <a:ext cx="9671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21532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SCOTTY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24701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Tweed/PU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Nebraska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603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196733"/>
            <a:ext cx="19183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VELVET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28001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879554"/>
            <a:ext cx="6911340" cy="10429240"/>
            <a:chOff x="0" y="879554"/>
            <a:chExt cx="6911340" cy="10429240"/>
          </a:xfrm>
        </p:grpSpPr>
        <p:sp>
          <p:nvSpPr>
            <p:cNvPr id="20" name="object 20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427" y="4607189"/>
              <a:ext cx="2261711" cy="226171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898" y="8167290"/>
              <a:ext cx="2282652" cy="22826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956" y="879554"/>
              <a:ext cx="2376890" cy="23768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11141021"/>
              <a:ext cx="6910784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215392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6"/>
              </a:rPr>
              <a:t>32809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дерево, металл,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картон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12511" y="961350"/>
            <a:ext cx="840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0877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SHINE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54303" y="2896049"/>
            <a:ext cx="12338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241046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r>
              <a:rPr sz="1600" b="0" spc="8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с</a:t>
            </a:r>
            <a:r>
              <a:rPr sz="1600" b="0" spc="8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карабином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MENTO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0"/>
              </a:rPr>
              <a:t>7120</a:t>
            </a:r>
            <a:endParaRPr sz="185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алюминий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459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092023"/>
            <a:ext cx="2244090" cy="2466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Набор</a:t>
            </a:r>
            <a:r>
              <a:rPr sz="1600" b="0" spc="6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в</a:t>
            </a:r>
            <a:r>
              <a:rPr sz="1600" b="0" spc="7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чехле:</a:t>
            </a:r>
            <a:endParaRPr sz="1600" dirty="0">
              <a:latin typeface="Montserrat Medium"/>
              <a:cs typeface="Montserrat Medium"/>
            </a:endParaRPr>
          </a:p>
          <a:p>
            <a:pPr marL="12700">
              <a:lnSpc>
                <a:spcPts val="2745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ТЕРМОС</a:t>
            </a:r>
            <a:endParaRPr sz="2550" dirty="0">
              <a:latin typeface="Montserrat"/>
              <a:cs typeface="Montserrat"/>
            </a:endParaRPr>
          </a:p>
          <a:p>
            <a:pPr marL="12700">
              <a:lnSpc>
                <a:spcPts val="2815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И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КРУЖКИ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53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  <a:hlinkClick r:id="rId11"/>
              </a:rPr>
              <a:t>3507</a:t>
            </a:r>
            <a:endParaRPr sz="1850" dirty="0">
              <a:latin typeface="Montserrat SemiBold"/>
              <a:cs typeface="Montserrat SemiBold"/>
            </a:endParaRPr>
          </a:p>
          <a:p>
            <a:pPr marL="28575" marR="2952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нейлон</a:t>
            </a:r>
            <a:endParaRPr sz="14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391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0151" y="910977"/>
            <a:ext cx="19714210" cy="10398125"/>
            <a:chOff x="390151" y="910977"/>
            <a:chExt cx="19714210" cy="10398125"/>
          </a:xfrm>
        </p:grpSpPr>
        <p:sp>
          <p:nvSpPr>
            <p:cNvPr id="20" name="object 20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311" y="910977"/>
              <a:ext cx="2216681" cy="22935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850" y="4492009"/>
              <a:ext cx="1405597" cy="23597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48" y="8062582"/>
              <a:ext cx="2481599" cy="24815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135255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  <a:hlinkClick r:id="rId16"/>
              </a:rPr>
              <a:t>199013</a:t>
            </a:r>
            <a:endParaRPr sz="18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нейлон</a:t>
            </a:r>
            <a:endParaRPr sz="14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869</Words>
  <Application>Microsoft Office PowerPoint</Application>
  <PresentationFormat>Произвольный</PresentationFormat>
  <Paragraphs>401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Montserrat</vt:lpstr>
      <vt:lpstr>Montserrat ExtraBold</vt:lpstr>
      <vt:lpstr>Montserrat SemiBold</vt:lpstr>
      <vt:lpstr>Montserrat Medium</vt:lpstr>
      <vt:lpstr>Montserrat Light</vt:lpstr>
      <vt:lpstr>Office Theme</vt:lpstr>
      <vt:lpstr>ЛЕТНИЕ ТРЕНДЫ 2026</vt:lpstr>
      <vt:lpstr>COMBI</vt:lpstr>
      <vt:lpstr>WATER</vt:lpstr>
      <vt:lpstr>Презентация PowerPoint</vt:lpstr>
      <vt:lpstr>STRIPE</vt:lpstr>
      <vt:lpstr>MOVE ON</vt:lpstr>
      <vt:lpstr>PROMO</vt:lpstr>
      <vt:lpstr>PROFESSIONAL</vt:lpstr>
      <vt:lpstr>SHINE</vt:lpstr>
      <vt:lpstr>FRESH</vt:lpstr>
      <vt:lpstr>SLIM</vt:lpstr>
      <vt:lpstr>WAVE 10</vt:lpstr>
      <vt:lpstr>BALANCE</vt:lpstr>
      <vt:lpstr>LIBRA 220</vt:lpstr>
      <vt:lpstr>RAPPER COTTON-S</vt:lpstr>
      <vt:lpstr>HENRY</vt:lpstr>
      <vt:lpstr>FORTUNA</vt:lpstr>
      <vt:lpstr>FORTE</vt:lpstr>
      <vt:lpstr>Презентация PowerPoint</vt:lpstr>
      <vt:lpstr>REFLECT</vt:lpstr>
      <vt:lpstr>DISTILLER</vt:lpstr>
      <vt:lpstr>FLIPPY</vt:lpstr>
      <vt:lpstr>PILOT PIPING SANDWICH-S</vt:lpstr>
      <vt:lpstr>ROLL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и отдых</dc:title>
  <dc:creator>Яна</dc:creator>
  <cp:lastModifiedBy>Яна</cp:lastModifiedBy>
  <cp:revision>13</cp:revision>
  <dcterms:created xsi:type="dcterms:W3CDTF">2026-03-16T08:58:59Z</dcterms:created>
  <dcterms:modified xsi:type="dcterms:W3CDTF">2026-03-31T14:32:26Z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2026-03-16T00:00:00Z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2026-03-16T00:00:00Z</vt:filetime>
  </property>
</Properties>
</file>